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2" r:id="rId7"/>
    <p:sldId id="267" r:id="rId8"/>
    <p:sldId id="261" r:id="rId9"/>
    <p:sldId id="263" r:id="rId10"/>
    <p:sldId id="264" r:id="rId11"/>
    <p:sldId id="265" r:id="rId12"/>
    <p:sldId id="266"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C707FC-AD27-4F9A-8B66-91CC1829B507}" v="2" dt="2022-09-01T08:21:50.8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3"/>
    <p:restoredTop sz="94694"/>
  </p:normalViewPr>
  <p:slideViewPr>
    <p:cSldViewPr snapToGrid="0" snapToObjects="1">
      <p:cViewPr varScale="1">
        <p:scale>
          <a:sx n="104" d="100"/>
          <a:sy n="104" d="100"/>
        </p:scale>
        <p:origin x="232" y="5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ffman, Kristy-Anne" userId="S::2195790@johnabbottcollege.net::b40bb421-6d75-4bf7-a1cc-1ae05fa4b12e" providerId="AD" clId="Web-{72C707FC-AD27-4F9A-8B66-91CC1829B507}"/>
    <pc:docChg chg="addSld delSld">
      <pc:chgData name="Hoffman, Kristy-Anne" userId="S::2195790@johnabbottcollege.net::b40bb421-6d75-4bf7-a1cc-1ae05fa4b12e" providerId="AD" clId="Web-{72C707FC-AD27-4F9A-8B66-91CC1829B507}" dt="2022-09-01T08:21:50.834" v="1"/>
      <pc:docMkLst>
        <pc:docMk/>
      </pc:docMkLst>
      <pc:sldChg chg="new del">
        <pc:chgData name="Hoffman, Kristy-Anne" userId="S::2195790@johnabbottcollege.net::b40bb421-6d75-4bf7-a1cc-1ae05fa4b12e" providerId="AD" clId="Web-{72C707FC-AD27-4F9A-8B66-91CC1829B507}" dt="2022-09-01T08:21:50.834" v="1"/>
        <pc:sldMkLst>
          <pc:docMk/>
          <pc:sldMk cId="631938986" sldId="269"/>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ata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9E2CE6-3040-4680-8AFD-E69F1128797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F1E2E3B-ACD4-49C3-A47B-363739804EFE}">
      <dgm:prSet custT="1"/>
      <dgm:spPr/>
      <dgm:t>
        <a:bodyPr/>
        <a:lstStyle/>
        <a:p>
          <a:pPr>
            <a:lnSpc>
              <a:spcPct val="100000"/>
            </a:lnSpc>
            <a:defRPr cap="all"/>
          </a:pPr>
          <a:endParaRPr lang="en-US" sz="1500" dirty="0">
            <a:latin typeface="+mn-lt"/>
          </a:endParaRPr>
        </a:p>
      </dgm:t>
    </dgm:pt>
    <dgm:pt modelId="{D96AC7B4-CDB1-4C91-97FF-8BB8986D1F53}" type="parTrans" cxnId="{FB91A49A-6667-4A9A-AA88-5DEF7A18E805}">
      <dgm:prSet/>
      <dgm:spPr/>
      <dgm:t>
        <a:bodyPr/>
        <a:lstStyle/>
        <a:p>
          <a:endParaRPr lang="en-US"/>
        </a:p>
      </dgm:t>
    </dgm:pt>
    <dgm:pt modelId="{EB10FC0B-FD6F-45DA-9F1D-32B351622C43}" type="sibTrans" cxnId="{FB91A49A-6667-4A9A-AA88-5DEF7A18E805}">
      <dgm:prSet/>
      <dgm:spPr/>
      <dgm:t>
        <a:bodyPr/>
        <a:lstStyle/>
        <a:p>
          <a:endParaRPr lang="en-US"/>
        </a:p>
      </dgm:t>
    </dgm:pt>
    <dgm:pt modelId="{4E270B08-2D24-4411-8567-92EAC8F278B3}">
      <dgm:prSet custT="1"/>
      <dgm:spPr/>
      <dgm:t>
        <a:bodyPr/>
        <a:lstStyle/>
        <a:p>
          <a:pPr>
            <a:lnSpc>
              <a:spcPct val="100000"/>
            </a:lnSpc>
            <a:defRPr cap="all"/>
          </a:pPr>
          <a:endParaRPr lang="en-US" sz="1500" dirty="0"/>
        </a:p>
      </dgm:t>
    </dgm:pt>
    <dgm:pt modelId="{52ACDB54-01D4-410D-B843-B0F8F0A0CFB9}" type="parTrans" cxnId="{41DC181D-0029-4A2F-AB1F-C99C1EC91CE8}">
      <dgm:prSet/>
      <dgm:spPr/>
      <dgm:t>
        <a:bodyPr/>
        <a:lstStyle/>
        <a:p>
          <a:endParaRPr lang="en-US"/>
        </a:p>
      </dgm:t>
    </dgm:pt>
    <dgm:pt modelId="{3D541285-BC0C-4ED7-93AA-A5678F2A091B}" type="sibTrans" cxnId="{41DC181D-0029-4A2F-AB1F-C99C1EC91CE8}">
      <dgm:prSet/>
      <dgm:spPr/>
      <dgm:t>
        <a:bodyPr/>
        <a:lstStyle/>
        <a:p>
          <a:endParaRPr lang="en-US"/>
        </a:p>
      </dgm:t>
    </dgm:pt>
    <dgm:pt modelId="{BABC95FE-A575-41F9-B669-A96F5D0AF76D}" type="pres">
      <dgm:prSet presAssocID="{449E2CE6-3040-4680-8AFD-E69F1128797B}" presName="root" presStyleCnt="0">
        <dgm:presLayoutVars>
          <dgm:dir/>
          <dgm:resizeHandles val="exact"/>
        </dgm:presLayoutVars>
      </dgm:prSet>
      <dgm:spPr/>
    </dgm:pt>
    <dgm:pt modelId="{C7DD802D-660C-4E8A-B4DC-FD5DBFD1D653}" type="pres">
      <dgm:prSet presAssocID="{DF1E2E3B-ACD4-49C3-A47B-363739804EFE}" presName="compNode" presStyleCnt="0"/>
      <dgm:spPr/>
    </dgm:pt>
    <dgm:pt modelId="{80C05FB3-ADE7-474A-B62A-F8F5FDB21E36}" type="pres">
      <dgm:prSet presAssocID="{DF1E2E3B-ACD4-49C3-A47B-363739804EFE}" presName="iconBgRect" presStyleLbl="bgShp" presStyleIdx="0" presStyleCnt="2"/>
      <dgm:spPr/>
    </dgm:pt>
    <dgm:pt modelId="{3D46F809-88C1-496B-9DE1-F7F7E8FF733E}" type="pres">
      <dgm:prSet presAssocID="{DF1E2E3B-ACD4-49C3-A47B-363739804EF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a:ext>
      </dgm:extLst>
    </dgm:pt>
    <dgm:pt modelId="{48BFEFC5-A7F4-4A5C-9DAA-004AF9A21FAA}" type="pres">
      <dgm:prSet presAssocID="{DF1E2E3B-ACD4-49C3-A47B-363739804EFE}" presName="spaceRect" presStyleCnt="0"/>
      <dgm:spPr/>
    </dgm:pt>
    <dgm:pt modelId="{822A0E77-3673-474D-98C1-5384311E22C7}" type="pres">
      <dgm:prSet presAssocID="{DF1E2E3B-ACD4-49C3-A47B-363739804EFE}" presName="textRect" presStyleLbl="revTx" presStyleIdx="0" presStyleCnt="2">
        <dgm:presLayoutVars>
          <dgm:chMax val="1"/>
          <dgm:chPref val="1"/>
        </dgm:presLayoutVars>
      </dgm:prSet>
      <dgm:spPr/>
    </dgm:pt>
    <dgm:pt modelId="{0193ECF0-2EEA-449B-8DA0-E3AB9CCC4D8F}" type="pres">
      <dgm:prSet presAssocID="{EB10FC0B-FD6F-45DA-9F1D-32B351622C43}" presName="sibTrans" presStyleCnt="0"/>
      <dgm:spPr/>
    </dgm:pt>
    <dgm:pt modelId="{060356F7-E792-41EC-AD50-91EEA9382CCD}" type="pres">
      <dgm:prSet presAssocID="{4E270B08-2D24-4411-8567-92EAC8F278B3}" presName="compNode" presStyleCnt="0"/>
      <dgm:spPr/>
    </dgm:pt>
    <dgm:pt modelId="{0FE8EB63-25A4-46CF-95DB-230D5251C4DF}" type="pres">
      <dgm:prSet presAssocID="{4E270B08-2D24-4411-8567-92EAC8F278B3}" presName="iconBgRect" presStyleLbl="bgShp" presStyleIdx="1" presStyleCnt="2" custLinFactNeighborY="-17613"/>
      <dgm:spPr/>
    </dgm:pt>
    <dgm:pt modelId="{BCC97091-8983-40B0-934C-5334C52D959C}" type="pres">
      <dgm:prSet presAssocID="{4E270B08-2D24-4411-8567-92EAC8F278B3}" presName="iconRect" presStyleLbl="node1" presStyleIdx="1" presStyleCnt="2" custLinFactNeighborY="-3085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2B0E4A58-D2FC-47BF-BEE6-A83F0218F3FB}" type="pres">
      <dgm:prSet presAssocID="{4E270B08-2D24-4411-8567-92EAC8F278B3}" presName="spaceRect" presStyleCnt="0"/>
      <dgm:spPr/>
    </dgm:pt>
    <dgm:pt modelId="{775A530D-D078-47D9-82E3-350F0BFD2EE1}" type="pres">
      <dgm:prSet presAssocID="{4E270B08-2D24-4411-8567-92EAC8F278B3}" presName="textRect" presStyleLbl="revTx" presStyleIdx="1" presStyleCnt="2">
        <dgm:presLayoutVars>
          <dgm:chMax val="1"/>
          <dgm:chPref val="1"/>
        </dgm:presLayoutVars>
      </dgm:prSet>
      <dgm:spPr/>
    </dgm:pt>
  </dgm:ptLst>
  <dgm:cxnLst>
    <dgm:cxn modelId="{41DC181D-0029-4A2F-AB1F-C99C1EC91CE8}" srcId="{449E2CE6-3040-4680-8AFD-E69F1128797B}" destId="{4E270B08-2D24-4411-8567-92EAC8F278B3}" srcOrd="1" destOrd="0" parTransId="{52ACDB54-01D4-410D-B843-B0F8F0A0CFB9}" sibTransId="{3D541285-BC0C-4ED7-93AA-A5678F2A091B}"/>
    <dgm:cxn modelId="{C4A98E38-ED97-D341-9958-74D99C3F088D}" type="presOf" srcId="{DF1E2E3B-ACD4-49C3-A47B-363739804EFE}" destId="{822A0E77-3673-474D-98C1-5384311E22C7}" srcOrd="0" destOrd="0" presId="urn:microsoft.com/office/officeart/2018/5/layout/IconCircleLabelList"/>
    <dgm:cxn modelId="{729C8653-021D-4441-A39C-26F2214C39FC}" type="presOf" srcId="{4E270B08-2D24-4411-8567-92EAC8F278B3}" destId="{775A530D-D078-47D9-82E3-350F0BFD2EE1}" srcOrd="0" destOrd="0" presId="urn:microsoft.com/office/officeart/2018/5/layout/IconCircleLabelList"/>
    <dgm:cxn modelId="{2F98BA8F-2347-C041-8158-428DBEA0FEEE}" type="presOf" srcId="{449E2CE6-3040-4680-8AFD-E69F1128797B}" destId="{BABC95FE-A575-41F9-B669-A96F5D0AF76D}" srcOrd="0" destOrd="0" presId="urn:microsoft.com/office/officeart/2018/5/layout/IconCircleLabelList"/>
    <dgm:cxn modelId="{FB91A49A-6667-4A9A-AA88-5DEF7A18E805}" srcId="{449E2CE6-3040-4680-8AFD-E69F1128797B}" destId="{DF1E2E3B-ACD4-49C3-A47B-363739804EFE}" srcOrd="0" destOrd="0" parTransId="{D96AC7B4-CDB1-4C91-97FF-8BB8986D1F53}" sibTransId="{EB10FC0B-FD6F-45DA-9F1D-32B351622C43}"/>
    <dgm:cxn modelId="{047817E2-21E8-2941-B1D3-3957768500A0}" type="presParOf" srcId="{BABC95FE-A575-41F9-B669-A96F5D0AF76D}" destId="{C7DD802D-660C-4E8A-B4DC-FD5DBFD1D653}" srcOrd="0" destOrd="0" presId="urn:microsoft.com/office/officeart/2018/5/layout/IconCircleLabelList"/>
    <dgm:cxn modelId="{86280163-A968-6840-A86B-E60825EE0F5A}" type="presParOf" srcId="{C7DD802D-660C-4E8A-B4DC-FD5DBFD1D653}" destId="{80C05FB3-ADE7-474A-B62A-F8F5FDB21E36}" srcOrd="0" destOrd="0" presId="urn:microsoft.com/office/officeart/2018/5/layout/IconCircleLabelList"/>
    <dgm:cxn modelId="{56B25F77-750D-3A4B-9412-C55EEC5900E6}" type="presParOf" srcId="{C7DD802D-660C-4E8A-B4DC-FD5DBFD1D653}" destId="{3D46F809-88C1-496B-9DE1-F7F7E8FF733E}" srcOrd="1" destOrd="0" presId="urn:microsoft.com/office/officeart/2018/5/layout/IconCircleLabelList"/>
    <dgm:cxn modelId="{9E1E3E8A-FE7B-EF4D-AC0E-44272930EFBC}" type="presParOf" srcId="{C7DD802D-660C-4E8A-B4DC-FD5DBFD1D653}" destId="{48BFEFC5-A7F4-4A5C-9DAA-004AF9A21FAA}" srcOrd="2" destOrd="0" presId="urn:microsoft.com/office/officeart/2018/5/layout/IconCircleLabelList"/>
    <dgm:cxn modelId="{F10DE71D-46D0-364C-8B1D-745EBAEE15D4}" type="presParOf" srcId="{C7DD802D-660C-4E8A-B4DC-FD5DBFD1D653}" destId="{822A0E77-3673-474D-98C1-5384311E22C7}" srcOrd="3" destOrd="0" presId="urn:microsoft.com/office/officeart/2018/5/layout/IconCircleLabelList"/>
    <dgm:cxn modelId="{8C7C1F46-BBF7-AD40-A00D-8A7A92E6AB2F}" type="presParOf" srcId="{BABC95FE-A575-41F9-B669-A96F5D0AF76D}" destId="{0193ECF0-2EEA-449B-8DA0-E3AB9CCC4D8F}" srcOrd="1" destOrd="0" presId="urn:microsoft.com/office/officeart/2018/5/layout/IconCircleLabelList"/>
    <dgm:cxn modelId="{D35F9E74-90C4-6A43-8978-D2416677561F}" type="presParOf" srcId="{BABC95FE-A575-41F9-B669-A96F5D0AF76D}" destId="{060356F7-E792-41EC-AD50-91EEA9382CCD}" srcOrd="2" destOrd="0" presId="urn:microsoft.com/office/officeart/2018/5/layout/IconCircleLabelList"/>
    <dgm:cxn modelId="{582BCC43-DC1B-754E-BAD6-0E2C782A7BBC}" type="presParOf" srcId="{060356F7-E792-41EC-AD50-91EEA9382CCD}" destId="{0FE8EB63-25A4-46CF-95DB-230D5251C4DF}" srcOrd="0" destOrd="0" presId="urn:microsoft.com/office/officeart/2018/5/layout/IconCircleLabelList"/>
    <dgm:cxn modelId="{1F21C0BA-17F4-9448-B20B-4AF570263F3C}" type="presParOf" srcId="{060356F7-E792-41EC-AD50-91EEA9382CCD}" destId="{BCC97091-8983-40B0-934C-5334C52D959C}" srcOrd="1" destOrd="0" presId="urn:microsoft.com/office/officeart/2018/5/layout/IconCircleLabelList"/>
    <dgm:cxn modelId="{4E0FB93F-743A-F344-99AA-2BA3C679E3E7}" type="presParOf" srcId="{060356F7-E792-41EC-AD50-91EEA9382CCD}" destId="{2B0E4A58-D2FC-47BF-BEE6-A83F0218F3FB}" srcOrd="2" destOrd="0" presId="urn:microsoft.com/office/officeart/2018/5/layout/IconCircleLabelList"/>
    <dgm:cxn modelId="{8ED6ED0E-4AD9-DC40-AD14-2C60756DD600}" type="presParOf" srcId="{060356F7-E792-41EC-AD50-91EEA9382CCD}" destId="{775A530D-D078-47D9-82E3-350F0BFD2EE1}"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D4FE833-AE5F-4ACE-989C-DD06909A8E62}"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31A080E-0BA6-4C42-B719-0E27D1B3D317}">
      <dgm:prSet/>
      <dgm:spPr/>
      <dgm:t>
        <a:bodyPr/>
        <a:lstStyle/>
        <a:p>
          <a:r>
            <a:rPr lang="en-US" dirty="0"/>
            <a:t>In short, our project is a web application that facilitates online shopping. It includes categories of products (there is no limit to the number of either) as well as pages and a checkout process.</a:t>
          </a:r>
        </a:p>
        <a:p>
          <a:r>
            <a:rPr lang="en-US" dirty="0"/>
            <a:t>We used Bootstrap for our front-end framework and a combination of Java, Spring Boot, and our IDE to build the rest of the project.</a:t>
          </a:r>
        </a:p>
      </dgm:t>
    </dgm:pt>
    <dgm:pt modelId="{671C57CC-F48D-4BAD-BEB1-ECD6D21C7444}" type="parTrans" cxnId="{53BB7DFD-89E0-407E-8AAA-DD489110379B}">
      <dgm:prSet/>
      <dgm:spPr/>
      <dgm:t>
        <a:bodyPr/>
        <a:lstStyle/>
        <a:p>
          <a:endParaRPr lang="en-US"/>
        </a:p>
      </dgm:t>
    </dgm:pt>
    <dgm:pt modelId="{5305360B-14F9-449C-9BF7-E0AE66F41DF9}" type="sibTrans" cxnId="{53BB7DFD-89E0-407E-8AAA-DD489110379B}">
      <dgm:prSet/>
      <dgm:spPr/>
      <dgm:t>
        <a:bodyPr/>
        <a:lstStyle/>
        <a:p>
          <a:endParaRPr lang="en-US"/>
        </a:p>
      </dgm:t>
    </dgm:pt>
    <dgm:pt modelId="{1D6253AE-6C2B-4FEB-BA64-175B23C2C090}">
      <dgm:prSet/>
      <dgm:spPr/>
      <dgm:t>
        <a:bodyPr/>
        <a:lstStyle/>
        <a:p>
          <a:r>
            <a:rPr lang="en-US" dirty="0"/>
            <a:t>There are two "perspectives" through which someone can access it: user and admin. Both require login credentials.  </a:t>
          </a:r>
        </a:p>
      </dgm:t>
    </dgm:pt>
    <dgm:pt modelId="{C30597A1-1C3A-4783-8B93-2917971699FB}" type="parTrans" cxnId="{0C6110EA-8DF7-4491-A3A5-51BC69E4C86F}">
      <dgm:prSet/>
      <dgm:spPr/>
      <dgm:t>
        <a:bodyPr/>
        <a:lstStyle/>
        <a:p>
          <a:endParaRPr lang="en-US"/>
        </a:p>
      </dgm:t>
    </dgm:pt>
    <dgm:pt modelId="{EF5C11BA-D388-48B1-B302-363FE3235403}" type="sibTrans" cxnId="{0C6110EA-8DF7-4491-A3A5-51BC69E4C86F}">
      <dgm:prSet/>
      <dgm:spPr/>
      <dgm:t>
        <a:bodyPr/>
        <a:lstStyle/>
        <a:p>
          <a:endParaRPr lang="en-US"/>
        </a:p>
      </dgm:t>
    </dgm:pt>
    <dgm:pt modelId="{6F723B24-8411-4C16-80F8-FA3EEB107602}" type="pres">
      <dgm:prSet presAssocID="{AD4FE833-AE5F-4ACE-989C-DD06909A8E62}" presName="root" presStyleCnt="0">
        <dgm:presLayoutVars>
          <dgm:dir/>
          <dgm:resizeHandles val="exact"/>
        </dgm:presLayoutVars>
      </dgm:prSet>
      <dgm:spPr/>
    </dgm:pt>
    <dgm:pt modelId="{41DDD55B-7E5C-418A-BFE1-CA6A8CA226D1}" type="pres">
      <dgm:prSet presAssocID="{531A080E-0BA6-4C42-B719-0E27D1B3D317}" presName="compNode" presStyleCnt="0"/>
      <dgm:spPr/>
    </dgm:pt>
    <dgm:pt modelId="{9CFD87A6-6494-4585-BDAB-92FA9E4B3688}" type="pres">
      <dgm:prSet presAssocID="{531A080E-0BA6-4C42-B719-0E27D1B3D31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itor"/>
        </a:ext>
      </dgm:extLst>
    </dgm:pt>
    <dgm:pt modelId="{E488C96F-FAFD-4044-8D92-AE9DED900739}" type="pres">
      <dgm:prSet presAssocID="{531A080E-0BA6-4C42-B719-0E27D1B3D317}" presName="spaceRect" presStyleCnt="0"/>
      <dgm:spPr/>
    </dgm:pt>
    <dgm:pt modelId="{7CB08FDA-4253-40B2-931C-CB01D55B2624}" type="pres">
      <dgm:prSet presAssocID="{531A080E-0BA6-4C42-B719-0E27D1B3D317}" presName="textRect" presStyleLbl="revTx" presStyleIdx="0" presStyleCnt="2">
        <dgm:presLayoutVars>
          <dgm:chMax val="1"/>
          <dgm:chPref val="1"/>
        </dgm:presLayoutVars>
      </dgm:prSet>
      <dgm:spPr/>
    </dgm:pt>
    <dgm:pt modelId="{D551C354-5D2E-418B-8EA2-22510F80D8F2}" type="pres">
      <dgm:prSet presAssocID="{5305360B-14F9-449C-9BF7-E0AE66F41DF9}" presName="sibTrans" presStyleCnt="0"/>
      <dgm:spPr/>
    </dgm:pt>
    <dgm:pt modelId="{7BDA7003-6F5E-47AB-A534-617A6E59F237}" type="pres">
      <dgm:prSet presAssocID="{1D6253AE-6C2B-4FEB-BA64-175B23C2C090}" presName="compNode" presStyleCnt="0"/>
      <dgm:spPr/>
    </dgm:pt>
    <dgm:pt modelId="{C460D633-C5B4-4D1D-B086-0722EBE81DC4}" type="pres">
      <dgm:prSet presAssocID="{1D6253AE-6C2B-4FEB-BA64-175B23C2C09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F109874E-7F67-4731-94CC-C7A84AB6F291}" type="pres">
      <dgm:prSet presAssocID="{1D6253AE-6C2B-4FEB-BA64-175B23C2C090}" presName="spaceRect" presStyleCnt="0"/>
      <dgm:spPr/>
    </dgm:pt>
    <dgm:pt modelId="{5FD2A1BD-3343-4B4F-8532-CAA0EAAF6A9E}" type="pres">
      <dgm:prSet presAssocID="{1D6253AE-6C2B-4FEB-BA64-175B23C2C090}" presName="textRect" presStyleLbl="revTx" presStyleIdx="1" presStyleCnt="2">
        <dgm:presLayoutVars>
          <dgm:chMax val="1"/>
          <dgm:chPref val="1"/>
        </dgm:presLayoutVars>
      </dgm:prSet>
      <dgm:spPr/>
    </dgm:pt>
  </dgm:ptLst>
  <dgm:cxnLst>
    <dgm:cxn modelId="{80E5F372-81E0-48EF-B586-8F0925A0A654}" type="presOf" srcId="{AD4FE833-AE5F-4ACE-989C-DD06909A8E62}" destId="{6F723B24-8411-4C16-80F8-FA3EEB107602}" srcOrd="0" destOrd="0" presId="urn:microsoft.com/office/officeart/2018/2/layout/IconLabelList"/>
    <dgm:cxn modelId="{E5F47A78-355C-4389-8058-D16468BC990B}" type="presOf" srcId="{531A080E-0BA6-4C42-B719-0E27D1B3D317}" destId="{7CB08FDA-4253-40B2-931C-CB01D55B2624}" srcOrd="0" destOrd="0" presId="urn:microsoft.com/office/officeart/2018/2/layout/IconLabelList"/>
    <dgm:cxn modelId="{E52FA0AA-1769-4C84-A55C-54D95C9FC3C4}" type="presOf" srcId="{1D6253AE-6C2B-4FEB-BA64-175B23C2C090}" destId="{5FD2A1BD-3343-4B4F-8532-CAA0EAAF6A9E}" srcOrd="0" destOrd="0" presId="urn:microsoft.com/office/officeart/2018/2/layout/IconLabelList"/>
    <dgm:cxn modelId="{0C6110EA-8DF7-4491-A3A5-51BC69E4C86F}" srcId="{AD4FE833-AE5F-4ACE-989C-DD06909A8E62}" destId="{1D6253AE-6C2B-4FEB-BA64-175B23C2C090}" srcOrd="1" destOrd="0" parTransId="{C30597A1-1C3A-4783-8B93-2917971699FB}" sibTransId="{EF5C11BA-D388-48B1-B302-363FE3235403}"/>
    <dgm:cxn modelId="{53BB7DFD-89E0-407E-8AAA-DD489110379B}" srcId="{AD4FE833-AE5F-4ACE-989C-DD06909A8E62}" destId="{531A080E-0BA6-4C42-B719-0E27D1B3D317}" srcOrd="0" destOrd="0" parTransId="{671C57CC-F48D-4BAD-BEB1-ECD6D21C7444}" sibTransId="{5305360B-14F9-449C-9BF7-E0AE66F41DF9}"/>
    <dgm:cxn modelId="{CDB10C73-04AC-49DF-87F6-63D0E7F3B1AA}" type="presParOf" srcId="{6F723B24-8411-4C16-80F8-FA3EEB107602}" destId="{41DDD55B-7E5C-418A-BFE1-CA6A8CA226D1}" srcOrd="0" destOrd="0" presId="urn:microsoft.com/office/officeart/2018/2/layout/IconLabelList"/>
    <dgm:cxn modelId="{2717BFC8-DEF3-4441-A7D3-1BF49B8F9A51}" type="presParOf" srcId="{41DDD55B-7E5C-418A-BFE1-CA6A8CA226D1}" destId="{9CFD87A6-6494-4585-BDAB-92FA9E4B3688}" srcOrd="0" destOrd="0" presId="urn:microsoft.com/office/officeart/2018/2/layout/IconLabelList"/>
    <dgm:cxn modelId="{9B468FBB-3E76-4FE5-8B4C-1363DBFFF436}" type="presParOf" srcId="{41DDD55B-7E5C-418A-BFE1-CA6A8CA226D1}" destId="{E488C96F-FAFD-4044-8D92-AE9DED900739}" srcOrd="1" destOrd="0" presId="urn:microsoft.com/office/officeart/2018/2/layout/IconLabelList"/>
    <dgm:cxn modelId="{E852245F-5916-442A-9591-B18F04BF9F3C}" type="presParOf" srcId="{41DDD55B-7E5C-418A-BFE1-CA6A8CA226D1}" destId="{7CB08FDA-4253-40B2-931C-CB01D55B2624}" srcOrd="2" destOrd="0" presId="urn:microsoft.com/office/officeart/2018/2/layout/IconLabelList"/>
    <dgm:cxn modelId="{78EAFFFC-2FDA-43DB-9836-53132DE93818}" type="presParOf" srcId="{6F723B24-8411-4C16-80F8-FA3EEB107602}" destId="{D551C354-5D2E-418B-8EA2-22510F80D8F2}" srcOrd="1" destOrd="0" presId="urn:microsoft.com/office/officeart/2018/2/layout/IconLabelList"/>
    <dgm:cxn modelId="{C8275982-C135-4C50-B46A-DD48764F4A49}" type="presParOf" srcId="{6F723B24-8411-4C16-80F8-FA3EEB107602}" destId="{7BDA7003-6F5E-47AB-A534-617A6E59F237}" srcOrd="2" destOrd="0" presId="urn:microsoft.com/office/officeart/2018/2/layout/IconLabelList"/>
    <dgm:cxn modelId="{7E002F31-3B7B-4C95-9666-03CC45B14C90}" type="presParOf" srcId="{7BDA7003-6F5E-47AB-A534-617A6E59F237}" destId="{C460D633-C5B4-4D1D-B086-0722EBE81DC4}" srcOrd="0" destOrd="0" presId="urn:microsoft.com/office/officeart/2018/2/layout/IconLabelList"/>
    <dgm:cxn modelId="{68D554F6-B2D1-4AD6-938B-F780ABBAAF3F}" type="presParOf" srcId="{7BDA7003-6F5E-47AB-A534-617A6E59F237}" destId="{F109874E-7F67-4731-94CC-C7A84AB6F291}" srcOrd="1" destOrd="0" presId="urn:microsoft.com/office/officeart/2018/2/layout/IconLabelList"/>
    <dgm:cxn modelId="{92C250AD-F75B-4C4D-9DFD-6D137A823D39}" type="presParOf" srcId="{7BDA7003-6F5E-47AB-A534-617A6E59F237}" destId="{5FD2A1BD-3343-4B4F-8532-CAA0EAAF6A9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416ECB5-5892-40A3-ADD8-27506DB9BCC9}"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182D227-2707-41A4-B6E7-43B95FD7BB7F}">
      <dgm:prSet/>
      <dgm:spPr/>
      <dgm:t>
        <a:bodyPr/>
        <a:lstStyle/>
        <a:p>
          <a:r>
            <a:rPr lang="en-US" dirty="0"/>
            <a:t>An overview of the functionalities of our web application, Boobady Shopping Cart, can be divided according to the two “perspectives” mentioned in the previous slide.</a:t>
          </a:r>
        </a:p>
      </dgm:t>
    </dgm:pt>
    <dgm:pt modelId="{D620A2C9-6E14-4303-AED9-BA34688E2C54}" type="parTrans" cxnId="{9FD3979E-FC9B-4D47-9195-1B15A575121C}">
      <dgm:prSet/>
      <dgm:spPr/>
      <dgm:t>
        <a:bodyPr/>
        <a:lstStyle/>
        <a:p>
          <a:endParaRPr lang="en-US"/>
        </a:p>
      </dgm:t>
    </dgm:pt>
    <dgm:pt modelId="{C5D0548B-7302-4DED-9192-DB93D9250B63}" type="sibTrans" cxnId="{9FD3979E-FC9B-4D47-9195-1B15A575121C}">
      <dgm:prSet/>
      <dgm:spPr/>
      <dgm:t>
        <a:bodyPr/>
        <a:lstStyle/>
        <a:p>
          <a:endParaRPr lang="en-US"/>
        </a:p>
      </dgm:t>
    </dgm:pt>
    <dgm:pt modelId="{AB1F38CD-40C9-4DF8-A92F-504583092BB7}">
      <dgm:prSet/>
      <dgm:spPr/>
      <dgm:t>
        <a:bodyPr/>
        <a:lstStyle/>
        <a:p>
          <a:r>
            <a:rPr lang="en-US" b="1"/>
            <a:t>Admin</a:t>
          </a:r>
          <a:r>
            <a:rPr lang="en-US"/>
            <a:t> functionalities include creating and adding pages, categories, and products. </a:t>
          </a:r>
        </a:p>
      </dgm:t>
    </dgm:pt>
    <dgm:pt modelId="{A823276F-BF25-4CDF-BD50-EB5F556BA5A1}" type="parTrans" cxnId="{BD3A547A-D7F9-4510-B782-78A1461F649A}">
      <dgm:prSet/>
      <dgm:spPr/>
      <dgm:t>
        <a:bodyPr/>
        <a:lstStyle/>
        <a:p>
          <a:endParaRPr lang="en-US"/>
        </a:p>
      </dgm:t>
    </dgm:pt>
    <dgm:pt modelId="{74DCA8BC-FDA9-4537-908A-8B235A1AC084}" type="sibTrans" cxnId="{BD3A547A-D7F9-4510-B782-78A1461F649A}">
      <dgm:prSet/>
      <dgm:spPr/>
      <dgm:t>
        <a:bodyPr/>
        <a:lstStyle/>
        <a:p>
          <a:endParaRPr lang="en-US"/>
        </a:p>
      </dgm:t>
    </dgm:pt>
    <dgm:pt modelId="{7170DF4E-5F08-4FDD-AC4C-1E77B463F63B}">
      <dgm:prSet/>
      <dgm:spPr/>
      <dgm:t>
        <a:bodyPr/>
        <a:lstStyle/>
        <a:p>
          <a:r>
            <a:rPr lang="en-US" b="1"/>
            <a:t>User</a:t>
          </a:r>
          <a:r>
            <a:rPr lang="en-US"/>
            <a:t> functionalities include selecting products to add to a shopping cart and paying for the products via a checkout process.</a:t>
          </a:r>
        </a:p>
      </dgm:t>
    </dgm:pt>
    <dgm:pt modelId="{98AD5D77-8997-47F1-ADEC-843CE8209717}" type="parTrans" cxnId="{8FF3F5CC-9859-4429-96FE-2F0A45DF2051}">
      <dgm:prSet/>
      <dgm:spPr/>
      <dgm:t>
        <a:bodyPr/>
        <a:lstStyle/>
        <a:p>
          <a:endParaRPr lang="en-US"/>
        </a:p>
      </dgm:t>
    </dgm:pt>
    <dgm:pt modelId="{CF86F0EA-D2AE-415F-A183-70B31E42898C}" type="sibTrans" cxnId="{8FF3F5CC-9859-4429-96FE-2F0A45DF2051}">
      <dgm:prSet/>
      <dgm:spPr/>
      <dgm:t>
        <a:bodyPr/>
        <a:lstStyle/>
        <a:p>
          <a:endParaRPr lang="en-US"/>
        </a:p>
      </dgm:t>
    </dgm:pt>
    <dgm:pt modelId="{09B067CD-874B-49FD-BE4B-10DE6C4B266D}" type="pres">
      <dgm:prSet presAssocID="{0416ECB5-5892-40A3-ADD8-27506DB9BCC9}" presName="root" presStyleCnt="0">
        <dgm:presLayoutVars>
          <dgm:dir/>
          <dgm:resizeHandles val="exact"/>
        </dgm:presLayoutVars>
      </dgm:prSet>
      <dgm:spPr/>
    </dgm:pt>
    <dgm:pt modelId="{48645D9C-60B6-4F99-9703-9EB4A5ED1092}" type="pres">
      <dgm:prSet presAssocID="{9182D227-2707-41A4-B6E7-43B95FD7BB7F}" presName="compNode" presStyleCnt="0"/>
      <dgm:spPr/>
    </dgm:pt>
    <dgm:pt modelId="{5AF6BB59-8842-4A9F-A1E7-3E146FCAB37B}" type="pres">
      <dgm:prSet presAssocID="{9182D227-2707-41A4-B6E7-43B95FD7BB7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hopping cart"/>
        </a:ext>
      </dgm:extLst>
    </dgm:pt>
    <dgm:pt modelId="{09DAC7F3-DCD4-48BE-8980-A552CC1155E6}" type="pres">
      <dgm:prSet presAssocID="{9182D227-2707-41A4-B6E7-43B95FD7BB7F}" presName="spaceRect" presStyleCnt="0"/>
      <dgm:spPr/>
    </dgm:pt>
    <dgm:pt modelId="{0C3D0E24-CB67-4277-B9BF-FAA41079B0A7}" type="pres">
      <dgm:prSet presAssocID="{9182D227-2707-41A4-B6E7-43B95FD7BB7F}" presName="textRect" presStyleLbl="revTx" presStyleIdx="0" presStyleCnt="3">
        <dgm:presLayoutVars>
          <dgm:chMax val="1"/>
          <dgm:chPref val="1"/>
        </dgm:presLayoutVars>
      </dgm:prSet>
      <dgm:spPr/>
    </dgm:pt>
    <dgm:pt modelId="{1C64F00A-E1EF-4099-9D7F-F1D1F8744383}" type="pres">
      <dgm:prSet presAssocID="{C5D0548B-7302-4DED-9192-DB93D9250B63}" presName="sibTrans" presStyleCnt="0"/>
      <dgm:spPr/>
    </dgm:pt>
    <dgm:pt modelId="{373DD5A7-E44D-4395-8EDD-C4CB62FB2287}" type="pres">
      <dgm:prSet presAssocID="{AB1F38CD-40C9-4DF8-A92F-504583092BB7}" presName="compNode" presStyleCnt="0"/>
      <dgm:spPr/>
    </dgm:pt>
    <dgm:pt modelId="{C1AAAC1F-072F-4D6B-81E1-9D49010FC70C}" type="pres">
      <dgm:prSet presAssocID="{AB1F38CD-40C9-4DF8-A92F-504583092BB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5EBD4207-B4EA-4DF1-8F9E-82B64B9A255E}" type="pres">
      <dgm:prSet presAssocID="{AB1F38CD-40C9-4DF8-A92F-504583092BB7}" presName="spaceRect" presStyleCnt="0"/>
      <dgm:spPr/>
    </dgm:pt>
    <dgm:pt modelId="{067A7DC9-CF74-4C35-9646-E52CAB01AD90}" type="pres">
      <dgm:prSet presAssocID="{AB1F38CD-40C9-4DF8-A92F-504583092BB7}" presName="textRect" presStyleLbl="revTx" presStyleIdx="1" presStyleCnt="3">
        <dgm:presLayoutVars>
          <dgm:chMax val="1"/>
          <dgm:chPref val="1"/>
        </dgm:presLayoutVars>
      </dgm:prSet>
      <dgm:spPr/>
    </dgm:pt>
    <dgm:pt modelId="{BBFB06B9-4922-4000-B219-31F47D926783}" type="pres">
      <dgm:prSet presAssocID="{74DCA8BC-FDA9-4537-908A-8B235A1AC084}" presName="sibTrans" presStyleCnt="0"/>
      <dgm:spPr/>
    </dgm:pt>
    <dgm:pt modelId="{ECE8FA48-C4F7-46C4-A8FE-0B5DFAA96094}" type="pres">
      <dgm:prSet presAssocID="{7170DF4E-5F08-4FDD-AC4C-1E77B463F63B}" presName="compNode" presStyleCnt="0"/>
      <dgm:spPr/>
    </dgm:pt>
    <dgm:pt modelId="{A3E7D70C-4416-4616-956B-A7A06FE7E722}" type="pres">
      <dgm:prSet presAssocID="{7170DF4E-5F08-4FDD-AC4C-1E77B463F63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hopping bag"/>
        </a:ext>
      </dgm:extLst>
    </dgm:pt>
    <dgm:pt modelId="{FC55FF95-C8DB-4260-A1E4-40BC910ED870}" type="pres">
      <dgm:prSet presAssocID="{7170DF4E-5F08-4FDD-AC4C-1E77B463F63B}" presName="spaceRect" presStyleCnt="0"/>
      <dgm:spPr/>
    </dgm:pt>
    <dgm:pt modelId="{E719B162-63AD-4FF6-BC99-9BBBCA26A299}" type="pres">
      <dgm:prSet presAssocID="{7170DF4E-5F08-4FDD-AC4C-1E77B463F63B}" presName="textRect" presStyleLbl="revTx" presStyleIdx="2" presStyleCnt="3">
        <dgm:presLayoutVars>
          <dgm:chMax val="1"/>
          <dgm:chPref val="1"/>
        </dgm:presLayoutVars>
      </dgm:prSet>
      <dgm:spPr/>
    </dgm:pt>
  </dgm:ptLst>
  <dgm:cxnLst>
    <dgm:cxn modelId="{BFF19B2B-FFFE-4FBB-AB91-4EB849C60DFD}" type="presOf" srcId="{7170DF4E-5F08-4FDD-AC4C-1E77B463F63B}" destId="{E719B162-63AD-4FF6-BC99-9BBBCA26A299}" srcOrd="0" destOrd="0" presId="urn:microsoft.com/office/officeart/2018/2/layout/IconLabelList"/>
    <dgm:cxn modelId="{665C8C72-29C6-4786-885A-F37E74E39245}" type="presOf" srcId="{0416ECB5-5892-40A3-ADD8-27506DB9BCC9}" destId="{09B067CD-874B-49FD-BE4B-10DE6C4B266D}" srcOrd="0" destOrd="0" presId="urn:microsoft.com/office/officeart/2018/2/layout/IconLabelList"/>
    <dgm:cxn modelId="{2B0E5754-805A-46AF-9B4D-E97EF5667955}" type="presOf" srcId="{9182D227-2707-41A4-B6E7-43B95FD7BB7F}" destId="{0C3D0E24-CB67-4277-B9BF-FAA41079B0A7}" srcOrd="0" destOrd="0" presId="urn:microsoft.com/office/officeart/2018/2/layout/IconLabelList"/>
    <dgm:cxn modelId="{BD3A547A-D7F9-4510-B782-78A1461F649A}" srcId="{0416ECB5-5892-40A3-ADD8-27506DB9BCC9}" destId="{AB1F38CD-40C9-4DF8-A92F-504583092BB7}" srcOrd="1" destOrd="0" parTransId="{A823276F-BF25-4CDF-BD50-EB5F556BA5A1}" sibTransId="{74DCA8BC-FDA9-4537-908A-8B235A1AC084}"/>
    <dgm:cxn modelId="{9FD3979E-FC9B-4D47-9195-1B15A575121C}" srcId="{0416ECB5-5892-40A3-ADD8-27506DB9BCC9}" destId="{9182D227-2707-41A4-B6E7-43B95FD7BB7F}" srcOrd="0" destOrd="0" parTransId="{D620A2C9-6E14-4303-AED9-BA34688E2C54}" sibTransId="{C5D0548B-7302-4DED-9192-DB93D9250B63}"/>
    <dgm:cxn modelId="{A5A1ABAF-DF00-484B-9422-5A8CE1370BE4}" type="presOf" srcId="{AB1F38CD-40C9-4DF8-A92F-504583092BB7}" destId="{067A7DC9-CF74-4C35-9646-E52CAB01AD90}" srcOrd="0" destOrd="0" presId="urn:microsoft.com/office/officeart/2018/2/layout/IconLabelList"/>
    <dgm:cxn modelId="{8FF3F5CC-9859-4429-96FE-2F0A45DF2051}" srcId="{0416ECB5-5892-40A3-ADD8-27506DB9BCC9}" destId="{7170DF4E-5F08-4FDD-AC4C-1E77B463F63B}" srcOrd="2" destOrd="0" parTransId="{98AD5D77-8997-47F1-ADEC-843CE8209717}" sibTransId="{CF86F0EA-D2AE-415F-A183-70B31E42898C}"/>
    <dgm:cxn modelId="{1405626C-E0D2-43FF-94A6-3A87497D8752}" type="presParOf" srcId="{09B067CD-874B-49FD-BE4B-10DE6C4B266D}" destId="{48645D9C-60B6-4F99-9703-9EB4A5ED1092}" srcOrd="0" destOrd="0" presId="urn:microsoft.com/office/officeart/2018/2/layout/IconLabelList"/>
    <dgm:cxn modelId="{E0444491-E534-4293-BA5C-3693D1CA6C25}" type="presParOf" srcId="{48645D9C-60B6-4F99-9703-9EB4A5ED1092}" destId="{5AF6BB59-8842-4A9F-A1E7-3E146FCAB37B}" srcOrd="0" destOrd="0" presId="urn:microsoft.com/office/officeart/2018/2/layout/IconLabelList"/>
    <dgm:cxn modelId="{DE5BD458-3DD7-45BC-A884-D3528DF1CD3A}" type="presParOf" srcId="{48645D9C-60B6-4F99-9703-9EB4A5ED1092}" destId="{09DAC7F3-DCD4-48BE-8980-A552CC1155E6}" srcOrd="1" destOrd="0" presId="urn:microsoft.com/office/officeart/2018/2/layout/IconLabelList"/>
    <dgm:cxn modelId="{F269AE70-208B-4D85-8123-169B3DB4C8DD}" type="presParOf" srcId="{48645D9C-60B6-4F99-9703-9EB4A5ED1092}" destId="{0C3D0E24-CB67-4277-B9BF-FAA41079B0A7}" srcOrd="2" destOrd="0" presId="urn:microsoft.com/office/officeart/2018/2/layout/IconLabelList"/>
    <dgm:cxn modelId="{03D75F43-638E-4F88-B8B8-D85B04094CE1}" type="presParOf" srcId="{09B067CD-874B-49FD-BE4B-10DE6C4B266D}" destId="{1C64F00A-E1EF-4099-9D7F-F1D1F8744383}" srcOrd="1" destOrd="0" presId="urn:microsoft.com/office/officeart/2018/2/layout/IconLabelList"/>
    <dgm:cxn modelId="{283B8AFC-6F33-4A41-9078-DDA1B7E97FB8}" type="presParOf" srcId="{09B067CD-874B-49FD-BE4B-10DE6C4B266D}" destId="{373DD5A7-E44D-4395-8EDD-C4CB62FB2287}" srcOrd="2" destOrd="0" presId="urn:microsoft.com/office/officeart/2018/2/layout/IconLabelList"/>
    <dgm:cxn modelId="{DA57C039-6760-43BC-B3DA-69E70D048DB6}" type="presParOf" srcId="{373DD5A7-E44D-4395-8EDD-C4CB62FB2287}" destId="{C1AAAC1F-072F-4D6B-81E1-9D49010FC70C}" srcOrd="0" destOrd="0" presId="urn:microsoft.com/office/officeart/2018/2/layout/IconLabelList"/>
    <dgm:cxn modelId="{8D1AD8C9-C329-42D1-99ED-E287647A4623}" type="presParOf" srcId="{373DD5A7-E44D-4395-8EDD-C4CB62FB2287}" destId="{5EBD4207-B4EA-4DF1-8F9E-82B64B9A255E}" srcOrd="1" destOrd="0" presId="urn:microsoft.com/office/officeart/2018/2/layout/IconLabelList"/>
    <dgm:cxn modelId="{43DE113F-4CF7-473D-A87F-1E585AFDEBBD}" type="presParOf" srcId="{373DD5A7-E44D-4395-8EDD-C4CB62FB2287}" destId="{067A7DC9-CF74-4C35-9646-E52CAB01AD90}" srcOrd="2" destOrd="0" presId="urn:microsoft.com/office/officeart/2018/2/layout/IconLabelList"/>
    <dgm:cxn modelId="{BCF2BAC9-7BA4-4C4A-A23E-BAAFA172ABB3}" type="presParOf" srcId="{09B067CD-874B-49FD-BE4B-10DE6C4B266D}" destId="{BBFB06B9-4922-4000-B219-31F47D926783}" srcOrd="3" destOrd="0" presId="urn:microsoft.com/office/officeart/2018/2/layout/IconLabelList"/>
    <dgm:cxn modelId="{40AE676C-E28C-43A3-A5AA-65D77407881F}" type="presParOf" srcId="{09B067CD-874B-49FD-BE4B-10DE6C4B266D}" destId="{ECE8FA48-C4F7-46C4-A8FE-0B5DFAA96094}" srcOrd="4" destOrd="0" presId="urn:microsoft.com/office/officeart/2018/2/layout/IconLabelList"/>
    <dgm:cxn modelId="{50374716-F82F-48D8-967C-643A01FC3C7F}" type="presParOf" srcId="{ECE8FA48-C4F7-46C4-A8FE-0B5DFAA96094}" destId="{A3E7D70C-4416-4616-956B-A7A06FE7E722}" srcOrd="0" destOrd="0" presId="urn:microsoft.com/office/officeart/2018/2/layout/IconLabelList"/>
    <dgm:cxn modelId="{77BA35DE-840F-4B3E-BDCD-EA6A4EC01A1F}" type="presParOf" srcId="{ECE8FA48-C4F7-46C4-A8FE-0B5DFAA96094}" destId="{FC55FF95-C8DB-4260-A1E4-40BC910ED870}" srcOrd="1" destOrd="0" presId="urn:microsoft.com/office/officeart/2018/2/layout/IconLabelList"/>
    <dgm:cxn modelId="{AF99AF52-AC5A-4B11-BF2D-5A3979C577EA}" type="presParOf" srcId="{ECE8FA48-C4F7-46C4-A8FE-0B5DFAA96094}" destId="{E719B162-63AD-4FF6-BC99-9BBBCA26A29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03B025E-8E36-4B35-9E30-51315CE4732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967931E-A81B-4DCB-8340-1F8E74356D74}">
      <dgm:prSet/>
      <dgm:spPr/>
      <dgm:t>
        <a:bodyPr/>
        <a:lstStyle/>
        <a:p>
          <a:r>
            <a:rPr lang="en-US"/>
            <a:t>As a team, we encountered challenges while building our web application.</a:t>
          </a:r>
        </a:p>
      </dgm:t>
    </dgm:pt>
    <dgm:pt modelId="{DF3ECF23-847F-402D-A0DD-6E87623968E9}" type="parTrans" cxnId="{2578F011-B8A7-48AE-9064-45AF777F1C08}">
      <dgm:prSet/>
      <dgm:spPr/>
      <dgm:t>
        <a:bodyPr/>
        <a:lstStyle/>
        <a:p>
          <a:endParaRPr lang="en-US"/>
        </a:p>
      </dgm:t>
    </dgm:pt>
    <dgm:pt modelId="{98F101F2-F282-42AE-81E1-16C84D2B7A5D}" type="sibTrans" cxnId="{2578F011-B8A7-48AE-9064-45AF777F1C08}">
      <dgm:prSet/>
      <dgm:spPr/>
      <dgm:t>
        <a:bodyPr/>
        <a:lstStyle/>
        <a:p>
          <a:endParaRPr lang="en-US"/>
        </a:p>
      </dgm:t>
    </dgm:pt>
    <dgm:pt modelId="{0CA9F8A1-89F7-436D-9CA9-C9FC47ECDD55}">
      <dgm:prSet/>
      <dgm:spPr/>
      <dgm:t>
        <a:bodyPr/>
        <a:lstStyle/>
        <a:p>
          <a:r>
            <a:rPr lang="en-US"/>
            <a:t>Overall, our greatest challenge was determining how we could best layer the data; that is, how we could define our entities and connect them to create an organized, logical, and comprehensive infrastructure.</a:t>
          </a:r>
        </a:p>
      </dgm:t>
    </dgm:pt>
    <dgm:pt modelId="{A8FB3230-1B09-487B-B557-215F8E000FCD}" type="parTrans" cxnId="{B2BF8D38-1C32-4007-8AE6-478D568ACCA4}">
      <dgm:prSet/>
      <dgm:spPr/>
      <dgm:t>
        <a:bodyPr/>
        <a:lstStyle/>
        <a:p>
          <a:endParaRPr lang="en-US"/>
        </a:p>
      </dgm:t>
    </dgm:pt>
    <dgm:pt modelId="{A5E6CEFD-2636-46C5-B738-8A4ED21BC297}" type="sibTrans" cxnId="{B2BF8D38-1C32-4007-8AE6-478D568ACCA4}">
      <dgm:prSet/>
      <dgm:spPr/>
      <dgm:t>
        <a:bodyPr/>
        <a:lstStyle/>
        <a:p>
          <a:endParaRPr lang="en-US"/>
        </a:p>
      </dgm:t>
    </dgm:pt>
    <dgm:pt modelId="{03523132-B3EB-4153-BD4F-43ED7A39D887}">
      <dgm:prSet/>
      <dgm:spPr/>
      <dgm:t>
        <a:bodyPr/>
        <a:lstStyle/>
        <a:p>
          <a:r>
            <a:rPr lang="en-US" dirty="0"/>
            <a:t>While Spring Boot has many (super dope) tools, we were not sure which ones were best suited for the tasks we had before us. </a:t>
          </a:r>
        </a:p>
      </dgm:t>
    </dgm:pt>
    <dgm:pt modelId="{ADE85870-0BCE-475C-BF5E-736DDF9A1653}" type="parTrans" cxnId="{427FC5D7-61CE-4A88-9063-8C3D557FCF8C}">
      <dgm:prSet/>
      <dgm:spPr/>
      <dgm:t>
        <a:bodyPr/>
        <a:lstStyle/>
        <a:p>
          <a:endParaRPr lang="en-US"/>
        </a:p>
      </dgm:t>
    </dgm:pt>
    <dgm:pt modelId="{98AF6CD0-C33A-4377-9E9C-94E685A27AB1}" type="sibTrans" cxnId="{427FC5D7-61CE-4A88-9063-8C3D557FCF8C}">
      <dgm:prSet/>
      <dgm:spPr/>
      <dgm:t>
        <a:bodyPr/>
        <a:lstStyle/>
        <a:p>
          <a:endParaRPr lang="en-US"/>
        </a:p>
      </dgm:t>
    </dgm:pt>
    <dgm:pt modelId="{7F252097-70B3-463B-96D0-7A21AD0E1F31}">
      <dgm:prSet/>
      <dgm:spPr/>
      <dgm:t>
        <a:bodyPr/>
        <a:lstStyle/>
        <a:p>
          <a:r>
            <a:rPr lang="en-US"/>
            <a:t>We found the solutions to our problems within a combination of research, collaboration, patience, perseverance and perhaps most importantly, experimentation.</a:t>
          </a:r>
        </a:p>
      </dgm:t>
    </dgm:pt>
    <dgm:pt modelId="{9EF79F4E-B2A3-4797-9B9C-9C9DA502107F}" type="parTrans" cxnId="{34181988-395A-4654-9FF6-9672759C923B}">
      <dgm:prSet/>
      <dgm:spPr/>
      <dgm:t>
        <a:bodyPr/>
        <a:lstStyle/>
        <a:p>
          <a:endParaRPr lang="en-US"/>
        </a:p>
      </dgm:t>
    </dgm:pt>
    <dgm:pt modelId="{D5544F8D-FD4B-44C4-91C7-CCB656D115D4}" type="sibTrans" cxnId="{34181988-395A-4654-9FF6-9672759C923B}">
      <dgm:prSet/>
      <dgm:spPr/>
      <dgm:t>
        <a:bodyPr/>
        <a:lstStyle/>
        <a:p>
          <a:endParaRPr lang="en-US"/>
        </a:p>
      </dgm:t>
    </dgm:pt>
    <dgm:pt modelId="{58E2FD6C-5EA2-4656-9FF2-D11FE96565E3}" type="pres">
      <dgm:prSet presAssocID="{E03B025E-8E36-4B35-9E30-51315CE47321}" presName="root" presStyleCnt="0">
        <dgm:presLayoutVars>
          <dgm:dir/>
          <dgm:resizeHandles val="exact"/>
        </dgm:presLayoutVars>
      </dgm:prSet>
      <dgm:spPr/>
    </dgm:pt>
    <dgm:pt modelId="{1550A406-A03A-4907-9038-6E74A105D88E}" type="pres">
      <dgm:prSet presAssocID="{E03B025E-8E36-4B35-9E30-51315CE47321}" presName="container" presStyleCnt="0">
        <dgm:presLayoutVars>
          <dgm:dir/>
          <dgm:resizeHandles val="exact"/>
        </dgm:presLayoutVars>
      </dgm:prSet>
      <dgm:spPr/>
    </dgm:pt>
    <dgm:pt modelId="{9FEC334A-18AF-48C8-B4B6-976540A2D082}" type="pres">
      <dgm:prSet presAssocID="{B967931E-A81B-4DCB-8340-1F8E74356D74}" presName="compNode" presStyleCnt="0"/>
      <dgm:spPr/>
    </dgm:pt>
    <dgm:pt modelId="{0D51EB43-D0F4-4D91-9BD7-4144DE29C6D4}" type="pres">
      <dgm:prSet presAssocID="{B967931E-A81B-4DCB-8340-1F8E74356D74}" presName="iconBgRect" presStyleLbl="bgShp" presStyleIdx="0" presStyleCnt="4"/>
      <dgm:spPr/>
    </dgm:pt>
    <dgm:pt modelId="{ACAEA3B6-C8FF-43C2-A881-6B7F7FB4A0AD}" type="pres">
      <dgm:prSet presAssocID="{B967931E-A81B-4DCB-8340-1F8E74356D7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uzzle"/>
        </a:ext>
      </dgm:extLst>
    </dgm:pt>
    <dgm:pt modelId="{4E9B550A-63F9-43B3-A2DA-B6C85BE66ADD}" type="pres">
      <dgm:prSet presAssocID="{B967931E-A81B-4DCB-8340-1F8E74356D74}" presName="spaceRect" presStyleCnt="0"/>
      <dgm:spPr/>
    </dgm:pt>
    <dgm:pt modelId="{55D2736E-1186-4224-9C22-42757EE0F2A5}" type="pres">
      <dgm:prSet presAssocID="{B967931E-A81B-4DCB-8340-1F8E74356D74}" presName="textRect" presStyleLbl="revTx" presStyleIdx="0" presStyleCnt="4">
        <dgm:presLayoutVars>
          <dgm:chMax val="1"/>
          <dgm:chPref val="1"/>
        </dgm:presLayoutVars>
      </dgm:prSet>
      <dgm:spPr/>
    </dgm:pt>
    <dgm:pt modelId="{61063E98-1954-4FB9-8425-32BEF42108C5}" type="pres">
      <dgm:prSet presAssocID="{98F101F2-F282-42AE-81E1-16C84D2B7A5D}" presName="sibTrans" presStyleLbl="sibTrans2D1" presStyleIdx="0" presStyleCnt="0"/>
      <dgm:spPr/>
    </dgm:pt>
    <dgm:pt modelId="{F056B66C-906F-4686-A18E-BB9255F0659E}" type="pres">
      <dgm:prSet presAssocID="{0CA9F8A1-89F7-436D-9CA9-C9FC47ECDD55}" presName="compNode" presStyleCnt="0"/>
      <dgm:spPr/>
    </dgm:pt>
    <dgm:pt modelId="{495A931C-8984-4365-B638-6CA358ECD68B}" type="pres">
      <dgm:prSet presAssocID="{0CA9F8A1-89F7-436D-9CA9-C9FC47ECDD55}" presName="iconBgRect" presStyleLbl="bgShp" presStyleIdx="1" presStyleCnt="4"/>
      <dgm:spPr/>
    </dgm:pt>
    <dgm:pt modelId="{5A58872B-42D0-4507-A0C1-E0E1B309328E}" type="pres">
      <dgm:prSet presAssocID="{0CA9F8A1-89F7-436D-9CA9-C9FC47ECDD5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3E4E22A5-28DF-4EB4-8DBD-374E229EE6C6}" type="pres">
      <dgm:prSet presAssocID="{0CA9F8A1-89F7-436D-9CA9-C9FC47ECDD55}" presName="spaceRect" presStyleCnt="0"/>
      <dgm:spPr/>
    </dgm:pt>
    <dgm:pt modelId="{4E733A29-8069-44E6-9BF7-50F2974FFEC6}" type="pres">
      <dgm:prSet presAssocID="{0CA9F8A1-89F7-436D-9CA9-C9FC47ECDD55}" presName="textRect" presStyleLbl="revTx" presStyleIdx="1" presStyleCnt="4">
        <dgm:presLayoutVars>
          <dgm:chMax val="1"/>
          <dgm:chPref val="1"/>
        </dgm:presLayoutVars>
      </dgm:prSet>
      <dgm:spPr/>
    </dgm:pt>
    <dgm:pt modelId="{5D6598CD-37E2-496F-9703-67D4AB8AFF42}" type="pres">
      <dgm:prSet presAssocID="{A5E6CEFD-2636-46C5-B738-8A4ED21BC297}" presName="sibTrans" presStyleLbl="sibTrans2D1" presStyleIdx="0" presStyleCnt="0"/>
      <dgm:spPr/>
    </dgm:pt>
    <dgm:pt modelId="{B9B3AF59-FE51-41CD-8EDF-C0B711D25EB5}" type="pres">
      <dgm:prSet presAssocID="{03523132-B3EB-4153-BD4F-43ED7A39D887}" presName="compNode" presStyleCnt="0"/>
      <dgm:spPr/>
    </dgm:pt>
    <dgm:pt modelId="{CF8BA1ED-408F-4BCC-A2F0-972F7FB119A6}" type="pres">
      <dgm:prSet presAssocID="{03523132-B3EB-4153-BD4F-43ED7A39D887}" presName="iconBgRect" presStyleLbl="bgShp" presStyleIdx="2" presStyleCnt="4"/>
      <dgm:spPr/>
    </dgm:pt>
    <dgm:pt modelId="{CD5149EA-FDC7-47C7-92C1-5837791C8108}" type="pres">
      <dgm:prSet presAssocID="{03523132-B3EB-4153-BD4F-43ED7A39D88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t"/>
        </a:ext>
      </dgm:extLst>
    </dgm:pt>
    <dgm:pt modelId="{ACDCD637-AD78-40DD-9299-D9AC6EB7D513}" type="pres">
      <dgm:prSet presAssocID="{03523132-B3EB-4153-BD4F-43ED7A39D887}" presName="spaceRect" presStyleCnt="0"/>
      <dgm:spPr/>
    </dgm:pt>
    <dgm:pt modelId="{0CD28410-E404-45FF-A58E-8926C4D5FEEF}" type="pres">
      <dgm:prSet presAssocID="{03523132-B3EB-4153-BD4F-43ED7A39D887}" presName="textRect" presStyleLbl="revTx" presStyleIdx="2" presStyleCnt="4">
        <dgm:presLayoutVars>
          <dgm:chMax val="1"/>
          <dgm:chPref val="1"/>
        </dgm:presLayoutVars>
      </dgm:prSet>
      <dgm:spPr/>
    </dgm:pt>
    <dgm:pt modelId="{FEBCC1AA-FB1D-480E-AAAD-04A700F82573}" type="pres">
      <dgm:prSet presAssocID="{98AF6CD0-C33A-4377-9E9C-94E685A27AB1}" presName="sibTrans" presStyleLbl="sibTrans2D1" presStyleIdx="0" presStyleCnt="0"/>
      <dgm:spPr/>
    </dgm:pt>
    <dgm:pt modelId="{011D93B7-D531-44B9-A234-72F3FF2C6BDF}" type="pres">
      <dgm:prSet presAssocID="{7F252097-70B3-463B-96D0-7A21AD0E1F31}" presName="compNode" presStyleCnt="0"/>
      <dgm:spPr/>
    </dgm:pt>
    <dgm:pt modelId="{819F880D-ECC9-448B-88A1-C78B0AAE2156}" type="pres">
      <dgm:prSet presAssocID="{7F252097-70B3-463B-96D0-7A21AD0E1F31}" presName="iconBgRect" presStyleLbl="bgShp" presStyleIdx="3" presStyleCnt="4"/>
      <dgm:spPr/>
    </dgm:pt>
    <dgm:pt modelId="{60695824-1D84-4420-B781-1F5ADDEF126E}" type="pres">
      <dgm:prSet presAssocID="{7F252097-70B3-463B-96D0-7A21AD0E1F3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ientist"/>
        </a:ext>
      </dgm:extLst>
    </dgm:pt>
    <dgm:pt modelId="{4D8690CE-6636-4147-9C9A-5A954B1D072D}" type="pres">
      <dgm:prSet presAssocID="{7F252097-70B3-463B-96D0-7A21AD0E1F31}" presName="spaceRect" presStyleCnt="0"/>
      <dgm:spPr/>
    </dgm:pt>
    <dgm:pt modelId="{5F3DF496-3A1F-4B29-8E22-E7B769981310}" type="pres">
      <dgm:prSet presAssocID="{7F252097-70B3-463B-96D0-7A21AD0E1F31}" presName="textRect" presStyleLbl="revTx" presStyleIdx="3" presStyleCnt="4">
        <dgm:presLayoutVars>
          <dgm:chMax val="1"/>
          <dgm:chPref val="1"/>
        </dgm:presLayoutVars>
      </dgm:prSet>
      <dgm:spPr/>
    </dgm:pt>
  </dgm:ptLst>
  <dgm:cxnLst>
    <dgm:cxn modelId="{892E700F-9E7C-449C-9FCB-9B496F541DFF}" type="presOf" srcId="{98F101F2-F282-42AE-81E1-16C84D2B7A5D}" destId="{61063E98-1954-4FB9-8425-32BEF42108C5}" srcOrd="0" destOrd="0" presId="urn:microsoft.com/office/officeart/2018/2/layout/IconCircleList"/>
    <dgm:cxn modelId="{2578F011-B8A7-48AE-9064-45AF777F1C08}" srcId="{E03B025E-8E36-4B35-9E30-51315CE47321}" destId="{B967931E-A81B-4DCB-8340-1F8E74356D74}" srcOrd="0" destOrd="0" parTransId="{DF3ECF23-847F-402D-A0DD-6E87623968E9}" sibTransId="{98F101F2-F282-42AE-81E1-16C84D2B7A5D}"/>
    <dgm:cxn modelId="{55A10126-61F9-44F2-8773-478E011746A2}" type="presOf" srcId="{B967931E-A81B-4DCB-8340-1F8E74356D74}" destId="{55D2736E-1186-4224-9C22-42757EE0F2A5}" srcOrd="0" destOrd="0" presId="urn:microsoft.com/office/officeart/2018/2/layout/IconCircleList"/>
    <dgm:cxn modelId="{B2BF8D38-1C32-4007-8AE6-478D568ACCA4}" srcId="{E03B025E-8E36-4B35-9E30-51315CE47321}" destId="{0CA9F8A1-89F7-436D-9CA9-C9FC47ECDD55}" srcOrd="1" destOrd="0" parTransId="{A8FB3230-1B09-487B-B557-215F8E000FCD}" sibTransId="{A5E6CEFD-2636-46C5-B738-8A4ED21BC297}"/>
    <dgm:cxn modelId="{52D36E67-1A2F-4860-BE83-663A9C3733F0}" type="presOf" srcId="{03523132-B3EB-4153-BD4F-43ED7A39D887}" destId="{0CD28410-E404-45FF-A58E-8926C4D5FEEF}" srcOrd="0" destOrd="0" presId="urn:microsoft.com/office/officeart/2018/2/layout/IconCircleList"/>
    <dgm:cxn modelId="{C8D66575-A93D-4C0A-BA36-6979D8C1D506}" type="presOf" srcId="{98AF6CD0-C33A-4377-9E9C-94E685A27AB1}" destId="{FEBCC1AA-FB1D-480E-AAAD-04A700F82573}" srcOrd="0" destOrd="0" presId="urn:microsoft.com/office/officeart/2018/2/layout/IconCircleList"/>
    <dgm:cxn modelId="{43BC4157-30D5-49BA-96A4-D3D92E18E53B}" type="presOf" srcId="{7F252097-70B3-463B-96D0-7A21AD0E1F31}" destId="{5F3DF496-3A1F-4B29-8E22-E7B769981310}" srcOrd="0" destOrd="0" presId="urn:microsoft.com/office/officeart/2018/2/layout/IconCircleList"/>
    <dgm:cxn modelId="{34181988-395A-4654-9FF6-9672759C923B}" srcId="{E03B025E-8E36-4B35-9E30-51315CE47321}" destId="{7F252097-70B3-463B-96D0-7A21AD0E1F31}" srcOrd="3" destOrd="0" parTransId="{9EF79F4E-B2A3-4797-9B9C-9C9DA502107F}" sibTransId="{D5544F8D-FD4B-44C4-91C7-CCB656D115D4}"/>
    <dgm:cxn modelId="{03E0B3BF-61F9-43E6-98B0-9DBC3BAA6DC7}" type="presOf" srcId="{0CA9F8A1-89F7-436D-9CA9-C9FC47ECDD55}" destId="{4E733A29-8069-44E6-9BF7-50F2974FFEC6}" srcOrd="0" destOrd="0" presId="urn:microsoft.com/office/officeart/2018/2/layout/IconCircleList"/>
    <dgm:cxn modelId="{224DDCC0-828C-4C47-9E2D-ACD406B67614}" type="presOf" srcId="{E03B025E-8E36-4B35-9E30-51315CE47321}" destId="{58E2FD6C-5EA2-4656-9FF2-D11FE96565E3}" srcOrd="0" destOrd="0" presId="urn:microsoft.com/office/officeart/2018/2/layout/IconCircleList"/>
    <dgm:cxn modelId="{427FC5D7-61CE-4A88-9063-8C3D557FCF8C}" srcId="{E03B025E-8E36-4B35-9E30-51315CE47321}" destId="{03523132-B3EB-4153-BD4F-43ED7A39D887}" srcOrd="2" destOrd="0" parTransId="{ADE85870-0BCE-475C-BF5E-736DDF9A1653}" sibTransId="{98AF6CD0-C33A-4377-9E9C-94E685A27AB1}"/>
    <dgm:cxn modelId="{DF845CF6-16A1-4909-92BC-73BAE721BA0E}" type="presOf" srcId="{A5E6CEFD-2636-46C5-B738-8A4ED21BC297}" destId="{5D6598CD-37E2-496F-9703-67D4AB8AFF42}" srcOrd="0" destOrd="0" presId="urn:microsoft.com/office/officeart/2018/2/layout/IconCircleList"/>
    <dgm:cxn modelId="{FBB99574-4D0E-4006-8F3A-8580C3314E07}" type="presParOf" srcId="{58E2FD6C-5EA2-4656-9FF2-D11FE96565E3}" destId="{1550A406-A03A-4907-9038-6E74A105D88E}" srcOrd="0" destOrd="0" presId="urn:microsoft.com/office/officeart/2018/2/layout/IconCircleList"/>
    <dgm:cxn modelId="{EF4DB81A-9B59-4DC3-800F-3EDEB68F44FC}" type="presParOf" srcId="{1550A406-A03A-4907-9038-6E74A105D88E}" destId="{9FEC334A-18AF-48C8-B4B6-976540A2D082}" srcOrd="0" destOrd="0" presId="urn:microsoft.com/office/officeart/2018/2/layout/IconCircleList"/>
    <dgm:cxn modelId="{06BFCE36-1BAB-470D-A2E3-D3C46B7798A3}" type="presParOf" srcId="{9FEC334A-18AF-48C8-B4B6-976540A2D082}" destId="{0D51EB43-D0F4-4D91-9BD7-4144DE29C6D4}" srcOrd="0" destOrd="0" presId="urn:microsoft.com/office/officeart/2018/2/layout/IconCircleList"/>
    <dgm:cxn modelId="{09EFE8D5-F680-448D-91BF-59E4FAF243BF}" type="presParOf" srcId="{9FEC334A-18AF-48C8-B4B6-976540A2D082}" destId="{ACAEA3B6-C8FF-43C2-A881-6B7F7FB4A0AD}" srcOrd="1" destOrd="0" presId="urn:microsoft.com/office/officeart/2018/2/layout/IconCircleList"/>
    <dgm:cxn modelId="{28015D41-5BF0-4D3A-89B0-36E33DC8C6A2}" type="presParOf" srcId="{9FEC334A-18AF-48C8-B4B6-976540A2D082}" destId="{4E9B550A-63F9-43B3-A2DA-B6C85BE66ADD}" srcOrd="2" destOrd="0" presId="urn:microsoft.com/office/officeart/2018/2/layout/IconCircleList"/>
    <dgm:cxn modelId="{049F27FE-F442-4A4E-A1F9-6C1F518ADDBB}" type="presParOf" srcId="{9FEC334A-18AF-48C8-B4B6-976540A2D082}" destId="{55D2736E-1186-4224-9C22-42757EE0F2A5}" srcOrd="3" destOrd="0" presId="urn:microsoft.com/office/officeart/2018/2/layout/IconCircleList"/>
    <dgm:cxn modelId="{82A6579A-8FF9-4FD3-98AB-C13AE3CC283C}" type="presParOf" srcId="{1550A406-A03A-4907-9038-6E74A105D88E}" destId="{61063E98-1954-4FB9-8425-32BEF42108C5}" srcOrd="1" destOrd="0" presId="urn:microsoft.com/office/officeart/2018/2/layout/IconCircleList"/>
    <dgm:cxn modelId="{8C46119A-B9DF-42A5-BEC4-62DA259844B6}" type="presParOf" srcId="{1550A406-A03A-4907-9038-6E74A105D88E}" destId="{F056B66C-906F-4686-A18E-BB9255F0659E}" srcOrd="2" destOrd="0" presId="urn:microsoft.com/office/officeart/2018/2/layout/IconCircleList"/>
    <dgm:cxn modelId="{945BDB17-EA9C-4F9F-BE46-BBEFAECDB4CF}" type="presParOf" srcId="{F056B66C-906F-4686-A18E-BB9255F0659E}" destId="{495A931C-8984-4365-B638-6CA358ECD68B}" srcOrd="0" destOrd="0" presId="urn:microsoft.com/office/officeart/2018/2/layout/IconCircleList"/>
    <dgm:cxn modelId="{56745C2A-D45E-4A73-A3FA-9D73174CDA15}" type="presParOf" srcId="{F056B66C-906F-4686-A18E-BB9255F0659E}" destId="{5A58872B-42D0-4507-A0C1-E0E1B309328E}" srcOrd="1" destOrd="0" presId="urn:microsoft.com/office/officeart/2018/2/layout/IconCircleList"/>
    <dgm:cxn modelId="{413B574D-0BD4-4D71-88C4-2572C176F522}" type="presParOf" srcId="{F056B66C-906F-4686-A18E-BB9255F0659E}" destId="{3E4E22A5-28DF-4EB4-8DBD-374E229EE6C6}" srcOrd="2" destOrd="0" presId="urn:microsoft.com/office/officeart/2018/2/layout/IconCircleList"/>
    <dgm:cxn modelId="{F6DFF4AD-BE4E-41AC-B912-05CB2D416F8D}" type="presParOf" srcId="{F056B66C-906F-4686-A18E-BB9255F0659E}" destId="{4E733A29-8069-44E6-9BF7-50F2974FFEC6}" srcOrd="3" destOrd="0" presId="urn:microsoft.com/office/officeart/2018/2/layout/IconCircleList"/>
    <dgm:cxn modelId="{BC3FCE89-E08A-4D37-AA62-6219A81E7334}" type="presParOf" srcId="{1550A406-A03A-4907-9038-6E74A105D88E}" destId="{5D6598CD-37E2-496F-9703-67D4AB8AFF42}" srcOrd="3" destOrd="0" presId="urn:microsoft.com/office/officeart/2018/2/layout/IconCircleList"/>
    <dgm:cxn modelId="{C1BED910-3438-43DA-802F-C70B511BB35C}" type="presParOf" srcId="{1550A406-A03A-4907-9038-6E74A105D88E}" destId="{B9B3AF59-FE51-41CD-8EDF-C0B711D25EB5}" srcOrd="4" destOrd="0" presId="urn:microsoft.com/office/officeart/2018/2/layout/IconCircleList"/>
    <dgm:cxn modelId="{03E14610-309F-417D-893C-31B829BB7448}" type="presParOf" srcId="{B9B3AF59-FE51-41CD-8EDF-C0B711D25EB5}" destId="{CF8BA1ED-408F-4BCC-A2F0-972F7FB119A6}" srcOrd="0" destOrd="0" presId="urn:microsoft.com/office/officeart/2018/2/layout/IconCircleList"/>
    <dgm:cxn modelId="{4B7EBAB8-1268-4EDA-9179-EE01675AEEF0}" type="presParOf" srcId="{B9B3AF59-FE51-41CD-8EDF-C0B711D25EB5}" destId="{CD5149EA-FDC7-47C7-92C1-5837791C8108}" srcOrd="1" destOrd="0" presId="urn:microsoft.com/office/officeart/2018/2/layout/IconCircleList"/>
    <dgm:cxn modelId="{590D68C0-AF98-4ADD-B907-13CE05A1F51F}" type="presParOf" srcId="{B9B3AF59-FE51-41CD-8EDF-C0B711D25EB5}" destId="{ACDCD637-AD78-40DD-9299-D9AC6EB7D513}" srcOrd="2" destOrd="0" presId="urn:microsoft.com/office/officeart/2018/2/layout/IconCircleList"/>
    <dgm:cxn modelId="{EC4B6EBF-0962-44E0-82DA-76CB37EB35C4}" type="presParOf" srcId="{B9B3AF59-FE51-41CD-8EDF-C0B711D25EB5}" destId="{0CD28410-E404-45FF-A58E-8926C4D5FEEF}" srcOrd="3" destOrd="0" presId="urn:microsoft.com/office/officeart/2018/2/layout/IconCircleList"/>
    <dgm:cxn modelId="{B1200A7D-8C3D-4487-A23E-73F28D2D1307}" type="presParOf" srcId="{1550A406-A03A-4907-9038-6E74A105D88E}" destId="{FEBCC1AA-FB1D-480E-AAAD-04A700F82573}" srcOrd="5" destOrd="0" presId="urn:microsoft.com/office/officeart/2018/2/layout/IconCircleList"/>
    <dgm:cxn modelId="{CF1521C5-664D-4ED8-8569-19A1BE572A28}" type="presParOf" srcId="{1550A406-A03A-4907-9038-6E74A105D88E}" destId="{011D93B7-D531-44B9-A234-72F3FF2C6BDF}" srcOrd="6" destOrd="0" presId="urn:microsoft.com/office/officeart/2018/2/layout/IconCircleList"/>
    <dgm:cxn modelId="{CEE53A61-57B1-4CED-B356-79C108663311}" type="presParOf" srcId="{011D93B7-D531-44B9-A234-72F3FF2C6BDF}" destId="{819F880D-ECC9-448B-88A1-C78B0AAE2156}" srcOrd="0" destOrd="0" presId="urn:microsoft.com/office/officeart/2018/2/layout/IconCircleList"/>
    <dgm:cxn modelId="{9A24F749-8B8A-44B0-9D05-C45ED914E692}" type="presParOf" srcId="{011D93B7-D531-44B9-A234-72F3FF2C6BDF}" destId="{60695824-1D84-4420-B781-1F5ADDEF126E}" srcOrd="1" destOrd="0" presId="urn:microsoft.com/office/officeart/2018/2/layout/IconCircleList"/>
    <dgm:cxn modelId="{8D19D0CD-2FF8-4718-B29B-82DECE14776A}" type="presParOf" srcId="{011D93B7-D531-44B9-A234-72F3FF2C6BDF}" destId="{4D8690CE-6636-4147-9C9A-5A954B1D072D}" srcOrd="2" destOrd="0" presId="urn:microsoft.com/office/officeart/2018/2/layout/IconCircleList"/>
    <dgm:cxn modelId="{3D3761B3-0743-4539-B67F-AFFE9FFFFC79}" type="presParOf" srcId="{011D93B7-D531-44B9-A234-72F3FF2C6BDF}" destId="{5F3DF496-3A1F-4B29-8E22-E7B769981310}"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C05FB3-ADE7-474A-B62A-F8F5FDB21E36}">
      <dsp:nvSpPr>
        <dsp:cNvPr id="0" name=""/>
        <dsp:cNvSpPr/>
      </dsp:nvSpPr>
      <dsp:spPr>
        <a:xfrm>
          <a:off x="2044800" y="376271"/>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46F809-88C1-496B-9DE1-F7F7E8FF733E}">
      <dsp:nvSpPr>
        <dsp:cNvPr id="0" name=""/>
        <dsp:cNvSpPr/>
      </dsp:nvSpPr>
      <dsp:spPr>
        <a:xfrm>
          <a:off x="2512800" y="844272"/>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2A0E77-3673-474D-98C1-5384311E22C7}">
      <dsp:nvSpPr>
        <dsp:cNvPr id="0" name=""/>
        <dsp:cNvSpPr/>
      </dsp:nvSpPr>
      <dsp:spPr>
        <a:xfrm>
          <a:off x="1342800" y="325627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endParaRPr lang="en-US" sz="1500" kern="1200" dirty="0">
            <a:latin typeface="+mn-lt"/>
          </a:endParaRPr>
        </a:p>
      </dsp:txBody>
      <dsp:txXfrm>
        <a:off x="1342800" y="3256272"/>
        <a:ext cx="3600000" cy="720000"/>
      </dsp:txXfrm>
    </dsp:sp>
    <dsp:sp modelId="{0FE8EB63-25A4-46CF-95DB-230D5251C4DF}">
      <dsp:nvSpPr>
        <dsp:cNvPr id="0" name=""/>
        <dsp:cNvSpPr/>
      </dsp:nvSpPr>
      <dsp:spPr>
        <a:xfrm>
          <a:off x="6274800" y="0"/>
          <a:ext cx="2196000" cy="2196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C97091-8983-40B0-934C-5334C52D959C}">
      <dsp:nvSpPr>
        <dsp:cNvPr id="0" name=""/>
        <dsp:cNvSpPr/>
      </dsp:nvSpPr>
      <dsp:spPr>
        <a:xfrm>
          <a:off x="6742800" y="455461"/>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5A530D-D078-47D9-82E3-350F0BFD2EE1}">
      <dsp:nvSpPr>
        <dsp:cNvPr id="0" name=""/>
        <dsp:cNvSpPr/>
      </dsp:nvSpPr>
      <dsp:spPr>
        <a:xfrm>
          <a:off x="5572800" y="325627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endParaRPr lang="en-US" sz="1500" kern="1200" dirty="0"/>
        </a:p>
      </dsp:txBody>
      <dsp:txXfrm>
        <a:off x="5572800" y="3256272"/>
        <a:ext cx="36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FD87A6-6494-4585-BDAB-92FA9E4B3688}">
      <dsp:nvSpPr>
        <dsp:cNvPr id="0" name=""/>
        <dsp:cNvSpPr/>
      </dsp:nvSpPr>
      <dsp:spPr>
        <a:xfrm>
          <a:off x="1606068" y="533806"/>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B08FDA-4253-40B2-931C-CB01D55B2624}">
      <dsp:nvSpPr>
        <dsp:cNvPr id="0" name=""/>
        <dsp:cNvSpPr/>
      </dsp:nvSpPr>
      <dsp:spPr>
        <a:xfrm>
          <a:off x="418068" y="2967949"/>
          <a:ext cx="4320000" cy="83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In short, our project is a web application that facilitates online shopping. It includes categories of products (there is no limit to the number of either) as well as pages and a checkout process.</a:t>
          </a:r>
        </a:p>
        <a:p>
          <a:pPr marL="0" lvl="0" indent="0" algn="ctr" defTabSz="488950">
            <a:lnSpc>
              <a:spcPct val="90000"/>
            </a:lnSpc>
            <a:spcBef>
              <a:spcPct val="0"/>
            </a:spcBef>
            <a:spcAft>
              <a:spcPct val="35000"/>
            </a:spcAft>
            <a:buNone/>
          </a:pPr>
          <a:r>
            <a:rPr lang="en-US" sz="1100" kern="1200" dirty="0"/>
            <a:t>We used Bootstrap for our front-end framework and a combination of Java, Spring Boot, and our IDE to build the rest of the project.</a:t>
          </a:r>
        </a:p>
      </dsp:txBody>
      <dsp:txXfrm>
        <a:off x="418068" y="2967949"/>
        <a:ext cx="4320000" cy="832500"/>
      </dsp:txXfrm>
    </dsp:sp>
    <dsp:sp modelId="{C460D633-C5B4-4D1D-B086-0722EBE81DC4}">
      <dsp:nvSpPr>
        <dsp:cNvPr id="0" name=""/>
        <dsp:cNvSpPr/>
      </dsp:nvSpPr>
      <dsp:spPr>
        <a:xfrm>
          <a:off x="6682068" y="533806"/>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D2A1BD-3343-4B4F-8532-CAA0EAAF6A9E}">
      <dsp:nvSpPr>
        <dsp:cNvPr id="0" name=""/>
        <dsp:cNvSpPr/>
      </dsp:nvSpPr>
      <dsp:spPr>
        <a:xfrm>
          <a:off x="5494068" y="2967949"/>
          <a:ext cx="4320000" cy="83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There are two "perspectives" through which someone can access it: user and admin. Both require login credentials.  </a:t>
          </a:r>
        </a:p>
      </dsp:txBody>
      <dsp:txXfrm>
        <a:off x="5494068" y="2967949"/>
        <a:ext cx="4320000" cy="8325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6BB59-8842-4A9F-A1E7-3E146FCAB37B}">
      <dsp:nvSpPr>
        <dsp:cNvPr id="0" name=""/>
        <dsp:cNvSpPr/>
      </dsp:nvSpPr>
      <dsp:spPr>
        <a:xfrm>
          <a:off x="1120444" y="988090"/>
          <a:ext cx="1284307" cy="12843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3D0E24-CB67-4277-B9BF-FAA41079B0A7}">
      <dsp:nvSpPr>
        <dsp:cNvPr id="0" name=""/>
        <dsp:cNvSpPr/>
      </dsp:nvSpPr>
      <dsp:spPr>
        <a:xfrm>
          <a:off x="335589" y="2626165"/>
          <a:ext cx="285401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dirty="0"/>
            <a:t>An overview of the functionalities of our web application, Boobady Shopping Cart, can be divided according to the two “perspectives” mentioned in the previous slide.</a:t>
          </a:r>
        </a:p>
      </dsp:txBody>
      <dsp:txXfrm>
        <a:off x="335589" y="2626165"/>
        <a:ext cx="2854017" cy="720000"/>
      </dsp:txXfrm>
    </dsp:sp>
    <dsp:sp modelId="{C1AAAC1F-072F-4D6B-81E1-9D49010FC70C}">
      <dsp:nvSpPr>
        <dsp:cNvPr id="0" name=""/>
        <dsp:cNvSpPr/>
      </dsp:nvSpPr>
      <dsp:spPr>
        <a:xfrm>
          <a:off x="4473914" y="988090"/>
          <a:ext cx="1284307" cy="12843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7A7DC9-CF74-4C35-9646-E52CAB01AD90}">
      <dsp:nvSpPr>
        <dsp:cNvPr id="0" name=""/>
        <dsp:cNvSpPr/>
      </dsp:nvSpPr>
      <dsp:spPr>
        <a:xfrm>
          <a:off x="3689059" y="2626165"/>
          <a:ext cx="285401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b="1" kern="1200"/>
            <a:t>Admin</a:t>
          </a:r>
          <a:r>
            <a:rPr lang="en-US" sz="1200" kern="1200"/>
            <a:t> functionalities include creating and adding pages, categories, and products. </a:t>
          </a:r>
        </a:p>
      </dsp:txBody>
      <dsp:txXfrm>
        <a:off x="3689059" y="2626165"/>
        <a:ext cx="2854017" cy="720000"/>
      </dsp:txXfrm>
    </dsp:sp>
    <dsp:sp modelId="{A3E7D70C-4416-4616-956B-A7A06FE7E722}">
      <dsp:nvSpPr>
        <dsp:cNvPr id="0" name=""/>
        <dsp:cNvSpPr/>
      </dsp:nvSpPr>
      <dsp:spPr>
        <a:xfrm>
          <a:off x="7827384" y="988090"/>
          <a:ext cx="1284307" cy="12843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19B162-63AD-4FF6-BC99-9BBBCA26A299}">
      <dsp:nvSpPr>
        <dsp:cNvPr id="0" name=""/>
        <dsp:cNvSpPr/>
      </dsp:nvSpPr>
      <dsp:spPr>
        <a:xfrm>
          <a:off x="7042529" y="2626165"/>
          <a:ext cx="285401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b="1" kern="1200"/>
            <a:t>User</a:t>
          </a:r>
          <a:r>
            <a:rPr lang="en-US" sz="1200" kern="1200"/>
            <a:t> functionalities include selecting products to add to a shopping cart and paying for the products via a checkout process.</a:t>
          </a:r>
        </a:p>
      </dsp:txBody>
      <dsp:txXfrm>
        <a:off x="7042529" y="2626165"/>
        <a:ext cx="2854017"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51EB43-D0F4-4D91-9BD7-4144DE29C6D4}">
      <dsp:nvSpPr>
        <dsp:cNvPr id="0" name=""/>
        <dsp:cNvSpPr/>
      </dsp:nvSpPr>
      <dsp:spPr>
        <a:xfrm>
          <a:off x="164279" y="487604"/>
          <a:ext cx="1311111" cy="131111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AEA3B6-C8FF-43C2-A881-6B7F7FB4A0AD}">
      <dsp:nvSpPr>
        <dsp:cNvPr id="0" name=""/>
        <dsp:cNvSpPr/>
      </dsp:nvSpPr>
      <dsp:spPr>
        <a:xfrm>
          <a:off x="439612" y="762937"/>
          <a:ext cx="760444" cy="7604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D2736E-1186-4224-9C22-42757EE0F2A5}">
      <dsp:nvSpPr>
        <dsp:cNvPr id="0" name=""/>
        <dsp:cNvSpPr/>
      </dsp:nvSpPr>
      <dsp:spPr>
        <a:xfrm>
          <a:off x="1756343" y="487604"/>
          <a:ext cx="3090478" cy="1311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a:t>As a team, we encountered challenges while building our web application.</a:t>
          </a:r>
        </a:p>
      </dsp:txBody>
      <dsp:txXfrm>
        <a:off x="1756343" y="487604"/>
        <a:ext cx="3090478" cy="1311111"/>
      </dsp:txXfrm>
    </dsp:sp>
    <dsp:sp modelId="{495A931C-8984-4365-B638-6CA358ECD68B}">
      <dsp:nvSpPr>
        <dsp:cNvPr id="0" name=""/>
        <dsp:cNvSpPr/>
      </dsp:nvSpPr>
      <dsp:spPr>
        <a:xfrm>
          <a:off x="5385314" y="487604"/>
          <a:ext cx="1311111" cy="131111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58872B-42D0-4507-A0C1-E0E1B309328E}">
      <dsp:nvSpPr>
        <dsp:cNvPr id="0" name=""/>
        <dsp:cNvSpPr/>
      </dsp:nvSpPr>
      <dsp:spPr>
        <a:xfrm>
          <a:off x="5660647" y="762937"/>
          <a:ext cx="760444" cy="7604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733A29-8069-44E6-9BF7-50F2974FFEC6}">
      <dsp:nvSpPr>
        <dsp:cNvPr id="0" name=""/>
        <dsp:cNvSpPr/>
      </dsp:nvSpPr>
      <dsp:spPr>
        <a:xfrm>
          <a:off x="6977378" y="487604"/>
          <a:ext cx="3090478" cy="1311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a:t>Overall, our greatest challenge was determining how we could best layer the data; that is, how we could define our entities and connect them to create an organized, logical, and comprehensive infrastructure.</a:t>
          </a:r>
        </a:p>
      </dsp:txBody>
      <dsp:txXfrm>
        <a:off x="6977378" y="487604"/>
        <a:ext cx="3090478" cy="1311111"/>
      </dsp:txXfrm>
    </dsp:sp>
    <dsp:sp modelId="{CF8BA1ED-408F-4BCC-A2F0-972F7FB119A6}">
      <dsp:nvSpPr>
        <dsp:cNvPr id="0" name=""/>
        <dsp:cNvSpPr/>
      </dsp:nvSpPr>
      <dsp:spPr>
        <a:xfrm>
          <a:off x="164279" y="2535539"/>
          <a:ext cx="1311111" cy="131111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5149EA-FDC7-47C7-92C1-5837791C8108}">
      <dsp:nvSpPr>
        <dsp:cNvPr id="0" name=""/>
        <dsp:cNvSpPr/>
      </dsp:nvSpPr>
      <dsp:spPr>
        <a:xfrm>
          <a:off x="439612" y="2810873"/>
          <a:ext cx="760444" cy="7604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D28410-E404-45FF-A58E-8926C4D5FEEF}">
      <dsp:nvSpPr>
        <dsp:cNvPr id="0" name=""/>
        <dsp:cNvSpPr/>
      </dsp:nvSpPr>
      <dsp:spPr>
        <a:xfrm>
          <a:off x="1756343" y="2535539"/>
          <a:ext cx="3090478" cy="1311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dirty="0"/>
            <a:t>While Spring Boot has many (super dope) tools, we were not sure which ones were best suited for the tasks we had before us. </a:t>
          </a:r>
        </a:p>
      </dsp:txBody>
      <dsp:txXfrm>
        <a:off x="1756343" y="2535539"/>
        <a:ext cx="3090478" cy="1311111"/>
      </dsp:txXfrm>
    </dsp:sp>
    <dsp:sp modelId="{819F880D-ECC9-448B-88A1-C78B0AAE2156}">
      <dsp:nvSpPr>
        <dsp:cNvPr id="0" name=""/>
        <dsp:cNvSpPr/>
      </dsp:nvSpPr>
      <dsp:spPr>
        <a:xfrm>
          <a:off x="5385314" y="2535539"/>
          <a:ext cx="1311111" cy="131111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695824-1D84-4420-B781-1F5ADDEF126E}">
      <dsp:nvSpPr>
        <dsp:cNvPr id="0" name=""/>
        <dsp:cNvSpPr/>
      </dsp:nvSpPr>
      <dsp:spPr>
        <a:xfrm>
          <a:off x="5660647" y="2810873"/>
          <a:ext cx="760444" cy="7604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3DF496-3A1F-4B29-8E22-E7B769981310}">
      <dsp:nvSpPr>
        <dsp:cNvPr id="0" name=""/>
        <dsp:cNvSpPr/>
      </dsp:nvSpPr>
      <dsp:spPr>
        <a:xfrm>
          <a:off x="6977378" y="2535539"/>
          <a:ext cx="3090478" cy="1311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a:t>We found the solutions to our problems within a combination of research, collaboration, patience, perseverance and perhaps most importantly, experimentation.</a:t>
          </a:r>
        </a:p>
      </dsp:txBody>
      <dsp:txXfrm>
        <a:off x="6977378" y="2535539"/>
        <a:ext cx="3090478" cy="1311111"/>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2C2C5-3B51-B749-1781-33E32137E2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0655A9-64C1-1BE6-88DC-C3156DA897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CB1C23-F489-F839-5E80-6DF7C824E7DC}"/>
              </a:ext>
            </a:extLst>
          </p:cNvPr>
          <p:cNvSpPr>
            <a:spLocks noGrp="1"/>
          </p:cNvSpPr>
          <p:nvPr>
            <p:ph type="dt" sz="half" idx="10"/>
          </p:nvPr>
        </p:nvSpPr>
        <p:spPr/>
        <p:txBody>
          <a:bodyPr/>
          <a:lstStyle/>
          <a:p>
            <a:fld id="{37491D26-BA05-A841-AABE-DC39BE091663}" type="datetimeFigureOut">
              <a:rPr lang="en-US" smtClean="0"/>
              <a:t>9/1/2022</a:t>
            </a:fld>
            <a:endParaRPr lang="en-US"/>
          </a:p>
        </p:txBody>
      </p:sp>
      <p:sp>
        <p:nvSpPr>
          <p:cNvPr id="5" name="Footer Placeholder 4">
            <a:extLst>
              <a:ext uri="{FF2B5EF4-FFF2-40B4-BE49-F238E27FC236}">
                <a16:creationId xmlns:a16="http://schemas.microsoft.com/office/drawing/2014/main" id="{AD97983B-09CB-1A7B-D501-4921724DC5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F790B8-AA81-B003-CCD5-45ED991A0962}"/>
              </a:ext>
            </a:extLst>
          </p:cNvPr>
          <p:cNvSpPr>
            <a:spLocks noGrp="1"/>
          </p:cNvSpPr>
          <p:nvPr>
            <p:ph type="sldNum" sz="quarter" idx="12"/>
          </p:nvPr>
        </p:nvSpPr>
        <p:spPr/>
        <p:txBody>
          <a:bodyPr/>
          <a:lstStyle/>
          <a:p>
            <a:fld id="{AEA28F6E-4FA8-8D46-9874-5B62764AAD9C}" type="slidenum">
              <a:rPr lang="en-US" smtClean="0"/>
              <a:t>‹#›</a:t>
            </a:fld>
            <a:endParaRPr lang="en-US"/>
          </a:p>
        </p:txBody>
      </p:sp>
    </p:spTree>
    <p:extLst>
      <p:ext uri="{BB962C8B-B14F-4D97-AF65-F5344CB8AC3E}">
        <p14:creationId xmlns:p14="http://schemas.microsoft.com/office/powerpoint/2010/main" val="1801172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E2E13-7176-80DE-2F9D-71CB56993CA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E42E145-DA13-FB29-EEFB-ABB18C38CD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DDD249-51F6-C683-48DE-32C29C2B937B}"/>
              </a:ext>
            </a:extLst>
          </p:cNvPr>
          <p:cNvSpPr>
            <a:spLocks noGrp="1"/>
          </p:cNvSpPr>
          <p:nvPr>
            <p:ph type="dt" sz="half" idx="10"/>
          </p:nvPr>
        </p:nvSpPr>
        <p:spPr/>
        <p:txBody>
          <a:bodyPr/>
          <a:lstStyle/>
          <a:p>
            <a:fld id="{37491D26-BA05-A841-AABE-DC39BE091663}" type="datetimeFigureOut">
              <a:rPr lang="en-US" smtClean="0"/>
              <a:t>9/1/2022</a:t>
            </a:fld>
            <a:endParaRPr lang="en-US"/>
          </a:p>
        </p:txBody>
      </p:sp>
      <p:sp>
        <p:nvSpPr>
          <p:cNvPr id="5" name="Footer Placeholder 4">
            <a:extLst>
              <a:ext uri="{FF2B5EF4-FFF2-40B4-BE49-F238E27FC236}">
                <a16:creationId xmlns:a16="http://schemas.microsoft.com/office/drawing/2014/main" id="{ADD8D645-E14B-FE6A-532C-44FDD9C0C0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71A8C1-5483-2A19-A8AF-04E9F416A151}"/>
              </a:ext>
            </a:extLst>
          </p:cNvPr>
          <p:cNvSpPr>
            <a:spLocks noGrp="1"/>
          </p:cNvSpPr>
          <p:nvPr>
            <p:ph type="sldNum" sz="quarter" idx="12"/>
          </p:nvPr>
        </p:nvSpPr>
        <p:spPr/>
        <p:txBody>
          <a:bodyPr/>
          <a:lstStyle/>
          <a:p>
            <a:fld id="{AEA28F6E-4FA8-8D46-9874-5B62764AAD9C}" type="slidenum">
              <a:rPr lang="en-US" smtClean="0"/>
              <a:t>‹#›</a:t>
            </a:fld>
            <a:endParaRPr lang="en-US"/>
          </a:p>
        </p:txBody>
      </p:sp>
    </p:spTree>
    <p:extLst>
      <p:ext uri="{BB962C8B-B14F-4D97-AF65-F5344CB8AC3E}">
        <p14:creationId xmlns:p14="http://schemas.microsoft.com/office/powerpoint/2010/main" val="1717138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B03A66-F717-92C5-9D6B-E0757A2B7F1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2E2171-D5DB-09BE-CC26-BE2B9AEF62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C6A5FD-6B46-8802-DA38-C977290C4D31}"/>
              </a:ext>
            </a:extLst>
          </p:cNvPr>
          <p:cNvSpPr>
            <a:spLocks noGrp="1"/>
          </p:cNvSpPr>
          <p:nvPr>
            <p:ph type="dt" sz="half" idx="10"/>
          </p:nvPr>
        </p:nvSpPr>
        <p:spPr/>
        <p:txBody>
          <a:bodyPr/>
          <a:lstStyle/>
          <a:p>
            <a:fld id="{37491D26-BA05-A841-AABE-DC39BE091663}" type="datetimeFigureOut">
              <a:rPr lang="en-US" smtClean="0"/>
              <a:t>9/1/2022</a:t>
            </a:fld>
            <a:endParaRPr lang="en-US"/>
          </a:p>
        </p:txBody>
      </p:sp>
      <p:sp>
        <p:nvSpPr>
          <p:cNvPr id="5" name="Footer Placeholder 4">
            <a:extLst>
              <a:ext uri="{FF2B5EF4-FFF2-40B4-BE49-F238E27FC236}">
                <a16:creationId xmlns:a16="http://schemas.microsoft.com/office/drawing/2014/main" id="{FD92391B-32D9-C8CC-17E5-CAE6301C08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EDD652-0A79-B805-B919-5C28C0D10523}"/>
              </a:ext>
            </a:extLst>
          </p:cNvPr>
          <p:cNvSpPr>
            <a:spLocks noGrp="1"/>
          </p:cNvSpPr>
          <p:nvPr>
            <p:ph type="sldNum" sz="quarter" idx="12"/>
          </p:nvPr>
        </p:nvSpPr>
        <p:spPr/>
        <p:txBody>
          <a:bodyPr/>
          <a:lstStyle/>
          <a:p>
            <a:fld id="{AEA28F6E-4FA8-8D46-9874-5B62764AAD9C}" type="slidenum">
              <a:rPr lang="en-US" smtClean="0"/>
              <a:t>‹#›</a:t>
            </a:fld>
            <a:endParaRPr lang="en-US"/>
          </a:p>
        </p:txBody>
      </p:sp>
    </p:spTree>
    <p:extLst>
      <p:ext uri="{BB962C8B-B14F-4D97-AF65-F5344CB8AC3E}">
        <p14:creationId xmlns:p14="http://schemas.microsoft.com/office/powerpoint/2010/main" val="3037634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EBB17-F448-C983-6D2A-FD7A60FEE1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4DB54D-D942-65A7-7E7E-9FE8CE3FA22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EE80B4-18F5-4324-8F3F-0D0500B8A268}"/>
              </a:ext>
            </a:extLst>
          </p:cNvPr>
          <p:cNvSpPr>
            <a:spLocks noGrp="1"/>
          </p:cNvSpPr>
          <p:nvPr>
            <p:ph type="dt" sz="half" idx="10"/>
          </p:nvPr>
        </p:nvSpPr>
        <p:spPr/>
        <p:txBody>
          <a:bodyPr/>
          <a:lstStyle/>
          <a:p>
            <a:fld id="{37491D26-BA05-A841-AABE-DC39BE091663}" type="datetimeFigureOut">
              <a:rPr lang="en-US" smtClean="0"/>
              <a:t>9/1/2022</a:t>
            </a:fld>
            <a:endParaRPr lang="en-US"/>
          </a:p>
        </p:txBody>
      </p:sp>
      <p:sp>
        <p:nvSpPr>
          <p:cNvPr id="5" name="Footer Placeholder 4">
            <a:extLst>
              <a:ext uri="{FF2B5EF4-FFF2-40B4-BE49-F238E27FC236}">
                <a16:creationId xmlns:a16="http://schemas.microsoft.com/office/drawing/2014/main" id="{41464EE9-AB3D-72D1-675E-DEA87B1A31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FC00DA-DF83-14A2-CB7E-622C107BA7DF}"/>
              </a:ext>
            </a:extLst>
          </p:cNvPr>
          <p:cNvSpPr>
            <a:spLocks noGrp="1"/>
          </p:cNvSpPr>
          <p:nvPr>
            <p:ph type="sldNum" sz="quarter" idx="12"/>
          </p:nvPr>
        </p:nvSpPr>
        <p:spPr/>
        <p:txBody>
          <a:bodyPr/>
          <a:lstStyle/>
          <a:p>
            <a:fld id="{AEA28F6E-4FA8-8D46-9874-5B62764AAD9C}" type="slidenum">
              <a:rPr lang="en-US" smtClean="0"/>
              <a:t>‹#›</a:t>
            </a:fld>
            <a:endParaRPr lang="en-US"/>
          </a:p>
        </p:txBody>
      </p:sp>
    </p:spTree>
    <p:extLst>
      <p:ext uri="{BB962C8B-B14F-4D97-AF65-F5344CB8AC3E}">
        <p14:creationId xmlns:p14="http://schemas.microsoft.com/office/powerpoint/2010/main" val="245123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38834-6546-894F-A5E0-82FED46404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7CE081F-A0FB-8F32-26F5-2B28F483D3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691C69-C7B6-5361-0205-1D97B3616108}"/>
              </a:ext>
            </a:extLst>
          </p:cNvPr>
          <p:cNvSpPr>
            <a:spLocks noGrp="1"/>
          </p:cNvSpPr>
          <p:nvPr>
            <p:ph type="dt" sz="half" idx="10"/>
          </p:nvPr>
        </p:nvSpPr>
        <p:spPr/>
        <p:txBody>
          <a:bodyPr/>
          <a:lstStyle/>
          <a:p>
            <a:fld id="{37491D26-BA05-A841-AABE-DC39BE091663}" type="datetimeFigureOut">
              <a:rPr lang="en-US" smtClean="0"/>
              <a:t>9/1/2022</a:t>
            </a:fld>
            <a:endParaRPr lang="en-US"/>
          </a:p>
        </p:txBody>
      </p:sp>
      <p:sp>
        <p:nvSpPr>
          <p:cNvPr id="5" name="Footer Placeholder 4">
            <a:extLst>
              <a:ext uri="{FF2B5EF4-FFF2-40B4-BE49-F238E27FC236}">
                <a16:creationId xmlns:a16="http://schemas.microsoft.com/office/drawing/2014/main" id="{8881087A-738C-1482-8AF4-288CF3CBBA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32AA2C-0B53-5DD0-67E6-F73443694900}"/>
              </a:ext>
            </a:extLst>
          </p:cNvPr>
          <p:cNvSpPr>
            <a:spLocks noGrp="1"/>
          </p:cNvSpPr>
          <p:nvPr>
            <p:ph type="sldNum" sz="quarter" idx="12"/>
          </p:nvPr>
        </p:nvSpPr>
        <p:spPr/>
        <p:txBody>
          <a:bodyPr/>
          <a:lstStyle/>
          <a:p>
            <a:fld id="{AEA28F6E-4FA8-8D46-9874-5B62764AAD9C}" type="slidenum">
              <a:rPr lang="en-US" smtClean="0"/>
              <a:t>‹#›</a:t>
            </a:fld>
            <a:endParaRPr lang="en-US"/>
          </a:p>
        </p:txBody>
      </p:sp>
    </p:spTree>
    <p:extLst>
      <p:ext uri="{BB962C8B-B14F-4D97-AF65-F5344CB8AC3E}">
        <p14:creationId xmlns:p14="http://schemas.microsoft.com/office/powerpoint/2010/main" val="410262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A2669-3209-66B5-141D-FD253F29AD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64B88C-FD20-FF6F-65DF-288E7BDBC3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401BB98-422D-F0AF-8D6B-7573606E08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85CE3D8-34A8-F826-BADA-6C2AB83F4E87}"/>
              </a:ext>
            </a:extLst>
          </p:cNvPr>
          <p:cNvSpPr>
            <a:spLocks noGrp="1"/>
          </p:cNvSpPr>
          <p:nvPr>
            <p:ph type="dt" sz="half" idx="10"/>
          </p:nvPr>
        </p:nvSpPr>
        <p:spPr/>
        <p:txBody>
          <a:bodyPr/>
          <a:lstStyle/>
          <a:p>
            <a:fld id="{37491D26-BA05-A841-AABE-DC39BE091663}" type="datetimeFigureOut">
              <a:rPr lang="en-US" smtClean="0"/>
              <a:t>9/1/2022</a:t>
            </a:fld>
            <a:endParaRPr lang="en-US"/>
          </a:p>
        </p:txBody>
      </p:sp>
      <p:sp>
        <p:nvSpPr>
          <p:cNvPr id="6" name="Footer Placeholder 5">
            <a:extLst>
              <a:ext uri="{FF2B5EF4-FFF2-40B4-BE49-F238E27FC236}">
                <a16:creationId xmlns:a16="http://schemas.microsoft.com/office/drawing/2014/main" id="{076970C2-9A93-80E0-E4F9-605954E51A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87256F-5750-9C75-2541-502E4B41CE99}"/>
              </a:ext>
            </a:extLst>
          </p:cNvPr>
          <p:cNvSpPr>
            <a:spLocks noGrp="1"/>
          </p:cNvSpPr>
          <p:nvPr>
            <p:ph type="sldNum" sz="quarter" idx="12"/>
          </p:nvPr>
        </p:nvSpPr>
        <p:spPr/>
        <p:txBody>
          <a:bodyPr/>
          <a:lstStyle/>
          <a:p>
            <a:fld id="{AEA28F6E-4FA8-8D46-9874-5B62764AAD9C}" type="slidenum">
              <a:rPr lang="en-US" smtClean="0"/>
              <a:t>‹#›</a:t>
            </a:fld>
            <a:endParaRPr lang="en-US"/>
          </a:p>
        </p:txBody>
      </p:sp>
    </p:spTree>
    <p:extLst>
      <p:ext uri="{BB962C8B-B14F-4D97-AF65-F5344CB8AC3E}">
        <p14:creationId xmlns:p14="http://schemas.microsoft.com/office/powerpoint/2010/main" val="4247920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A5360-ACB9-7AC9-5618-EE15352ED73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4811A0-3320-73CB-8597-AB9CA6A180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01546E-2F05-03C8-141F-0069FFB0ED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F9D5C95-490B-6454-C015-BB7AA9F80B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B3070BC-A021-D870-2008-E1A0C662EAB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9450BD-C4CD-D7FE-9758-26737DB19BEF}"/>
              </a:ext>
            </a:extLst>
          </p:cNvPr>
          <p:cNvSpPr>
            <a:spLocks noGrp="1"/>
          </p:cNvSpPr>
          <p:nvPr>
            <p:ph type="dt" sz="half" idx="10"/>
          </p:nvPr>
        </p:nvSpPr>
        <p:spPr/>
        <p:txBody>
          <a:bodyPr/>
          <a:lstStyle/>
          <a:p>
            <a:fld id="{37491D26-BA05-A841-AABE-DC39BE091663}" type="datetimeFigureOut">
              <a:rPr lang="en-US" smtClean="0"/>
              <a:t>9/1/2022</a:t>
            </a:fld>
            <a:endParaRPr lang="en-US"/>
          </a:p>
        </p:txBody>
      </p:sp>
      <p:sp>
        <p:nvSpPr>
          <p:cNvPr id="8" name="Footer Placeholder 7">
            <a:extLst>
              <a:ext uri="{FF2B5EF4-FFF2-40B4-BE49-F238E27FC236}">
                <a16:creationId xmlns:a16="http://schemas.microsoft.com/office/drawing/2014/main" id="{2ADB552A-CA6F-D0FB-36C9-24FD749BFD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4CEE23-5449-F2ED-3BC7-910DC34C3285}"/>
              </a:ext>
            </a:extLst>
          </p:cNvPr>
          <p:cNvSpPr>
            <a:spLocks noGrp="1"/>
          </p:cNvSpPr>
          <p:nvPr>
            <p:ph type="sldNum" sz="quarter" idx="12"/>
          </p:nvPr>
        </p:nvSpPr>
        <p:spPr/>
        <p:txBody>
          <a:bodyPr/>
          <a:lstStyle/>
          <a:p>
            <a:fld id="{AEA28F6E-4FA8-8D46-9874-5B62764AAD9C}" type="slidenum">
              <a:rPr lang="en-US" smtClean="0"/>
              <a:t>‹#›</a:t>
            </a:fld>
            <a:endParaRPr lang="en-US"/>
          </a:p>
        </p:txBody>
      </p:sp>
    </p:spTree>
    <p:extLst>
      <p:ext uri="{BB962C8B-B14F-4D97-AF65-F5344CB8AC3E}">
        <p14:creationId xmlns:p14="http://schemas.microsoft.com/office/powerpoint/2010/main" val="236622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527C0-5CB3-CEA9-4A22-20DC0510ED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91609E-CEE5-EFA2-9855-C5242FA174D8}"/>
              </a:ext>
            </a:extLst>
          </p:cNvPr>
          <p:cNvSpPr>
            <a:spLocks noGrp="1"/>
          </p:cNvSpPr>
          <p:nvPr>
            <p:ph type="dt" sz="half" idx="10"/>
          </p:nvPr>
        </p:nvSpPr>
        <p:spPr/>
        <p:txBody>
          <a:bodyPr/>
          <a:lstStyle/>
          <a:p>
            <a:fld id="{37491D26-BA05-A841-AABE-DC39BE091663}" type="datetimeFigureOut">
              <a:rPr lang="en-US" smtClean="0"/>
              <a:t>9/1/2022</a:t>
            </a:fld>
            <a:endParaRPr lang="en-US"/>
          </a:p>
        </p:txBody>
      </p:sp>
      <p:sp>
        <p:nvSpPr>
          <p:cNvPr id="4" name="Footer Placeholder 3">
            <a:extLst>
              <a:ext uri="{FF2B5EF4-FFF2-40B4-BE49-F238E27FC236}">
                <a16:creationId xmlns:a16="http://schemas.microsoft.com/office/drawing/2014/main" id="{AE7FCC9F-5502-B2F1-1884-80560ACF69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1637B72-04C6-3B80-76C9-44AE6AC2B41A}"/>
              </a:ext>
            </a:extLst>
          </p:cNvPr>
          <p:cNvSpPr>
            <a:spLocks noGrp="1"/>
          </p:cNvSpPr>
          <p:nvPr>
            <p:ph type="sldNum" sz="quarter" idx="12"/>
          </p:nvPr>
        </p:nvSpPr>
        <p:spPr/>
        <p:txBody>
          <a:bodyPr/>
          <a:lstStyle/>
          <a:p>
            <a:fld id="{AEA28F6E-4FA8-8D46-9874-5B62764AAD9C}" type="slidenum">
              <a:rPr lang="en-US" smtClean="0"/>
              <a:t>‹#›</a:t>
            </a:fld>
            <a:endParaRPr lang="en-US"/>
          </a:p>
        </p:txBody>
      </p:sp>
    </p:spTree>
    <p:extLst>
      <p:ext uri="{BB962C8B-B14F-4D97-AF65-F5344CB8AC3E}">
        <p14:creationId xmlns:p14="http://schemas.microsoft.com/office/powerpoint/2010/main" val="1386914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D91A38-B53C-4881-EF28-A9760EC4B238}"/>
              </a:ext>
            </a:extLst>
          </p:cNvPr>
          <p:cNvSpPr>
            <a:spLocks noGrp="1"/>
          </p:cNvSpPr>
          <p:nvPr>
            <p:ph type="dt" sz="half" idx="10"/>
          </p:nvPr>
        </p:nvSpPr>
        <p:spPr/>
        <p:txBody>
          <a:bodyPr/>
          <a:lstStyle/>
          <a:p>
            <a:fld id="{37491D26-BA05-A841-AABE-DC39BE091663}" type="datetimeFigureOut">
              <a:rPr lang="en-US" smtClean="0"/>
              <a:t>9/1/2022</a:t>
            </a:fld>
            <a:endParaRPr lang="en-US"/>
          </a:p>
        </p:txBody>
      </p:sp>
      <p:sp>
        <p:nvSpPr>
          <p:cNvPr id="3" name="Footer Placeholder 2">
            <a:extLst>
              <a:ext uri="{FF2B5EF4-FFF2-40B4-BE49-F238E27FC236}">
                <a16:creationId xmlns:a16="http://schemas.microsoft.com/office/drawing/2014/main" id="{0EA45B2D-2716-3AEA-4B16-4DC535054B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1A574F-FDA2-4B12-41B2-8A4FD63AEB45}"/>
              </a:ext>
            </a:extLst>
          </p:cNvPr>
          <p:cNvSpPr>
            <a:spLocks noGrp="1"/>
          </p:cNvSpPr>
          <p:nvPr>
            <p:ph type="sldNum" sz="quarter" idx="12"/>
          </p:nvPr>
        </p:nvSpPr>
        <p:spPr/>
        <p:txBody>
          <a:bodyPr/>
          <a:lstStyle/>
          <a:p>
            <a:fld id="{AEA28F6E-4FA8-8D46-9874-5B62764AAD9C}" type="slidenum">
              <a:rPr lang="en-US" smtClean="0"/>
              <a:t>‹#›</a:t>
            </a:fld>
            <a:endParaRPr lang="en-US"/>
          </a:p>
        </p:txBody>
      </p:sp>
    </p:spTree>
    <p:extLst>
      <p:ext uri="{BB962C8B-B14F-4D97-AF65-F5344CB8AC3E}">
        <p14:creationId xmlns:p14="http://schemas.microsoft.com/office/powerpoint/2010/main" val="2711301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A3259-3B78-E7A9-6382-FB183DBFD9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A9B8EF3-F0B5-EB18-8C84-C7157F3EB6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27172A5-F07A-56C3-2837-33B4A98ADA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1C30A-D7EA-85EE-A245-D7E2097C6642}"/>
              </a:ext>
            </a:extLst>
          </p:cNvPr>
          <p:cNvSpPr>
            <a:spLocks noGrp="1"/>
          </p:cNvSpPr>
          <p:nvPr>
            <p:ph type="dt" sz="half" idx="10"/>
          </p:nvPr>
        </p:nvSpPr>
        <p:spPr/>
        <p:txBody>
          <a:bodyPr/>
          <a:lstStyle/>
          <a:p>
            <a:fld id="{37491D26-BA05-A841-AABE-DC39BE091663}" type="datetimeFigureOut">
              <a:rPr lang="en-US" smtClean="0"/>
              <a:t>9/1/2022</a:t>
            </a:fld>
            <a:endParaRPr lang="en-US"/>
          </a:p>
        </p:txBody>
      </p:sp>
      <p:sp>
        <p:nvSpPr>
          <p:cNvPr id="6" name="Footer Placeholder 5">
            <a:extLst>
              <a:ext uri="{FF2B5EF4-FFF2-40B4-BE49-F238E27FC236}">
                <a16:creationId xmlns:a16="http://schemas.microsoft.com/office/drawing/2014/main" id="{F0AE0B4A-8DAC-B584-8D2D-C5DAA75448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5CB87F-6901-030F-C0D0-7B6B9E2A639A}"/>
              </a:ext>
            </a:extLst>
          </p:cNvPr>
          <p:cNvSpPr>
            <a:spLocks noGrp="1"/>
          </p:cNvSpPr>
          <p:nvPr>
            <p:ph type="sldNum" sz="quarter" idx="12"/>
          </p:nvPr>
        </p:nvSpPr>
        <p:spPr/>
        <p:txBody>
          <a:bodyPr/>
          <a:lstStyle/>
          <a:p>
            <a:fld id="{AEA28F6E-4FA8-8D46-9874-5B62764AAD9C}" type="slidenum">
              <a:rPr lang="en-US" smtClean="0"/>
              <a:t>‹#›</a:t>
            </a:fld>
            <a:endParaRPr lang="en-US"/>
          </a:p>
        </p:txBody>
      </p:sp>
    </p:spTree>
    <p:extLst>
      <p:ext uri="{BB962C8B-B14F-4D97-AF65-F5344CB8AC3E}">
        <p14:creationId xmlns:p14="http://schemas.microsoft.com/office/powerpoint/2010/main" val="4251536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FE5D4-7686-234E-1B3C-CAC6C70F26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21425D7-FC45-35DA-4687-B25A931BB0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94E6129-A398-F7DC-3532-6437000EE7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935B9A-94A2-1C19-89C6-5D8DE2ED2E30}"/>
              </a:ext>
            </a:extLst>
          </p:cNvPr>
          <p:cNvSpPr>
            <a:spLocks noGrp="1"/>
          </p:cNvSpPr>
          <p:nvPr>
            <p:ph type="dt" sz="half" idx="10"/>
          </p:nvPr>
        </p:nvSpPr>
        <p:spPr/>
        <p:txBody>
          <a:bodyPr/>
          <a:lstStyle/>
          <a:p>
            <a:fld id="{37491D26-BA05-A841-AABE-DC39BE091663}" type="datetimeFigureOut">
              <a:rPr lang="en-US" smtClean="0"/>
              <a:t>9/1/2022</a:t>
            </a:fld>
            <a:endParaRPr lang="en-US"/>
          </a:p>
        </p:txBody>
      </p:sp>
      <p:sp>
        <p:nvSpPr>
          <p:cNvPr id="6" name="Footer Placeholder 5">
            <a:extLst>
              <a:ext uri="{FF2B5EF4-FFF2-40B4-BE49-F238E27FC236}">
                <a16:creationId xmlns:a16="http://schemas.microsoft.com/office/drawing/2014/main" id="{653E2C71-07AC-DAEA-4A1E-265D85E282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D33176-97B7-73A6-BA3E-764DE2270294}"/>
              </a:ext>
            </a:extLst>
          </p:cNvPr>
          <p:cNvSpPr>
            <a:spLocks noGrp="1"/>
          </p:cNvSpPr>
          <p:nvPr>
            <p:ph type="sldNum" sz="quarter" idx="12"/>
          </p:nvPr>
        </p:nvSpPr>
        <p:spPr/>
        <p:txBody>
          <a:bodyPr/>
          <a:lstStyle/>
          <a:p>
            <a:fld id="{AEA28F6E-4FA8-8D46-9874-5B62764AAD9C}" type="slidenum">
              <a:rPr lang="en-US" smtClean="0"/>
              <a:t>‹#›</a:t>
            </a:fld>
            <a:endParaRPr lang="en-US"/>
          </a:p>
        </p:txBody>
      </p:sp>
    </p:spTree>
    <p:extLst>
      <p:ext uri="{BB962C8B-B14F-4D97-AF65-F5344CB8AC3E}">
        <p14:creationId xmlns:p14="http://schemas.microsoft.com/office/powerpoint/2010/main" val="4243584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3E2473-DF07-F8BD-ECE1-4C24F29759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41E128-99A1-F675-D44E-0215C79FA1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0D37B-6F53-8D17-1823-E969920D5B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491D26-BA05-A841-AABE-DC39BE091663}" type="datetimeFigureOut">
              <a:rPr lang="en-US" smtClean="0"/>
              <a:t>9/1/2022</a:t>
            </a:fld>
            <a:endParaRPr lang="en-US"/>
          </a:p>
        </p:txBody>
      </p:sp>
      <p:sp>
        <p:nvSpPr>
          <p:cNvPr id="5" name="Footer Placeholder 4">
            <a:extLst>
              <a:ext uri="{FF2B5EF4-FFF2-40B4-BE49-F238E27FC236}">
                <a16:creationId xmlns:a16="http://schemas.microsoft.com/office/drawing/2014/main" id="{90450426-3FFF-AC2A-A97B-A6E9C49EC3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CAC1AE0-62B9-2DF7-3263-281812F40E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A28F6E-4FA8-8D46-9874-5B62764AAD9C}" type="slidenum">
              <a:rPr lang="en-US" smtClean="0"/>
              <a:t>‹#›</a:t>
            </a:fld>
            <a:endParaRPr lang="en-US"/>
          </a:p>
        </p:txBody>
      </p:sp>
    </p:spTree>
    <p:extLst>
      <p:ext uri="{BB962C8B-B14F-4D97-AF65-F5344CB8AC3E}">
        <p14:creationId xmlns:p14="http://schemas.microsoft.com/office/powerpoint/2010/main" val="39133665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1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Video 35">
            <a:extLst>
              <a:ext uri="{FF2B5EF4-FFF2-40B4-BE49-F238E27FC236}">
                <a16:creationId xmlns:a16="http://schemas.microsoft.com/office/drawing/2014/main" id="{98489BA3-1C8D-6A09-2AEF-A508B455242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42" name="Rectangle 4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E070C7-27B7-7E1C-4B3F-40540A66A1C7}"/>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Spring Boot web application group project: Boobady Shopping Cart</a:t>
            </a:r>
          </a:p>
        </p:txBody>
      </p:sp>
      <p:sp>
        <p:nvSpPr>
          <p:cNvPr id="3" name="Subtitle 2">
            <a:extLst>
              <a:ext uri="{FF2B5EF4-FFF2-40B4-BE49-F238E27FC236}">
                <a16:creationId xmlns:a16="http://schemas.microsoft.com/office/drawing/2014/main" id="{D87B1803-D428-F63D-F780-928608481AE0}"/>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CA">
                <a:solidFill>
                  <a:srgbClr val="FFFFFF"/>
                </a:solidFill>
              </a:rPr>
              <a:t>(420-JD5-AB) Programming III Summer 2022</a:t>
            </a:r>
            <a:endParaRPr lang="en-US">
              <a:solidFill>
                <a:srgbClr val="FFFFFF"/>
              </a:solidFill>
            </a:endParaRPr>
          </a:p>
        </p:txBody>
      </p:sp>
    </p:spTree>
    <p:extLst>
      <p:ext uri="{BB962C8B-B14F-4D97-AF65-F5344CB8AC3E}">
        <p14:creationId xmlns:p14="http://schemas.microsoft.com/office/powerpoint/2010/main" val="2982706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26"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6"/>
                                        </p:tgtEl>
                                      </p:cBhvr>
                                    </p:cmd>
                                  </p:childTnLst>
                                </p:cTn>
                              </p:par>
                            </p:childTnLst>
                          </p:cTn>
                        </p:par>
                      </p:childTnLst>
                    </p:cTn>
                  </p:par>
                </p:childTnLst>
              </p:cTn>
              <p:nextCondLst>
                <p:cond evt="onClick" delay="0">
                  <p:tgtEl>
                    <p:spTgt spid="36"/>
                  </p:tgtEl>
                </p:cond>
              </p:nextCondLst>
            </p:seq>
            <p:video>
              <p:cMediaNode mute="1">
                <p:cTn id="12" repeatCount="indefinite" fill="hold" display="0">
                  <p:stCondLst>
                    <p:cond delay="indefinite"/>
                  </p:stCondLst>
                </p:cTn>
                <p:tgtEl>
                  <p:spTgt spid="36"/>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3258EE2-FFEC-960A-8BF5-B2E63A5B7340}"/>
              </a:ext>
            </a:extLst>
          </p:cNvPr>
          <p:cNvSpPr>
            <a:spLocks noGrp="1"/>
          </p:cNvSpPr>
          <p:nvPr>
            <p:ph type="title"/>
          </p:nvPr>
        </p:nvSpPr>
        <p:spPr>
          <a:xfrm>
            <a:off x="371094" y="1161288"/>
            <a:ext cx="3438144" cy="1239012"/>
          </a:xfrm>
        </p:spPr>
        <p:txBody>
          <a:bodyPr anchor="ctr">
            <a:normAutofit/>
          </a:bodyPr>
          <a:lstStyle/>
          <a:p>
            <a:r>
              <a:rPr lang="en-US" sz="2800"/>
              <a:t>Requirements and functions</a:t>
            </a:r>
          </a:p>
        </p:txBody>
      </p:sp>
      <p:sp>
        <p:nvSpPr>
          <p:cNvPr id="16" name="Rectangle 1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A715E01-7E0B-79A3-C146-646BF7C9BE00}"/>
              </a:ext>
            </a:extLst>
          </p:cNvPr>
          <p:cNvSpPr>
            <a:spLocks noGrp="1"/>
          </p:cNvSpPr>
          <p:nvPr>
            <p:ph idx="1"/>
          </p:nvPr>
        </p:nvSpPr>
        <p:spPr>
          <a:xfrm>
            <a:off x="371094" y="2718054"/>
            <a:ext cx="3438906" cy="3207258"/>
          </a:xfrm>
        </p:spPr>
        <p:txBody>
          <a:bodyPr anchor="t">
            <a:normAutofit/>
          </a:bodyPr>
          <a:lstStyle/>
          <a:p>
            <a:pPr marL="0" indent="0">
              <a:buNone/>
            </a:pPr>
            <a:r>
              <a:rPr lang="en-US" sz="1700"/>
              <a:t>Both users and admins are required to register and login, and authentication takes place after that.</a:t>
            </a:r>
          </a:p>
          <a:p>
            <a:endParaRPr lang="en-US" sz="1700"/>
          </a:p>
        </p:txBody>
      </p:sp>
      <p:pic>
        <p:nvPicPr>
          <p:cNvPr id="5" name="Picture 4" descr="Graphical user interface&#10;&#10;Description automatically generated">
            <a:extLst>
              <a:ext uri="{FF2B5EF4-FFF2-40B4-BE49-F238E27FC236}">
                <a16:creationId xmlns:a16="http://schemas.microsoft.com/office/drawing/2014/main" id="{EBF5A734-354D-6B2F-2B45-A2A2C6C11035}"/>
              </a:ext>
            </a:extLst>
          </p:cNvPr>
          <p:cNvPicPr>
            <a:picLocks noChangeAspect="1"/>
          </p:cNvPicPr>
          <p:nvPr/>
        </p:nvPicPr>
        <p:blipFill>
          <a:blip r:embed="rId2"/>
          <a:stretch>
            <a:fillRect/>
          </a:stretch>
        </p:blipFill>
        <p:spPr>
          <a:xfrm>
            <a:off x="4901184" y="1627655"/>
            <a:ext cx="6922008" cy="3703274"/>
          </a:xfrm>
          <a:prstGeom prst="rect">
            <a:avLst/>
          </a:prstGeom>
        </p:spPr>
      </p:pic>
    </p:spTree>
    <p:extLst>
      <p:ext uri="{BB962C8B-B14F-4D97-AF65-F5344CB8AC3E}">
        <p14:creationId xmlns:p14="http://schemas.microsoft.com/office/powerpoint/2010/main" val="1814990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text rectangle">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95BA84A-1BF8-D176-E4E9-D6AC85E444D6}"/>
              </a:ext>
            </a:extLst>
          </p:cNvPr>
          <p:cNvSpPr>
            <a:spLocks noGrp="1"/>
          </p:cNvSpPr>
          <p:nvPr>
            <p:ph type="title"/>
          </p:nvPr>
        </p:nvSpPr>
        <p:spPr>
          <a:xfrm>
            <a:off x="841247" y="978619"/>
            <a:ext cx="3410712" cy="1106424"/>
          </a:xfrm>
        </p:spPr>
        <p:txBody>
          <a:bodyPr vert="horz" lIns="91440" tIns="45720" rIns="91440" bIns="45720" rtlCol="0" anchor="ctr">
            <a:normAutofit/>
          </a:bodyPr>
          <a:lstStyle/>
          <a:p>
            <a:r>
              <a:rPr lang="en-US" sz="2800"/>
              <a:t>Tables and their relations</a:t>
            </a:r>
          </a:p>
        </p:txBody>
      </p:sp>
      <p:sp>
        <p:nvSpPr>
          <p:cNvPr id="26" name="!!accent">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1">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7F049299-4964-765A-321F-2A1DD9DE653E}"/>
              </a:ext>
            </a:extLst>
          </p:cNvPr>
          <p:cNvSpPr txBox="1"/>
          <p:nvPr/>
        </p:nvSpPr>
        <p:spPr>
          <a:xfrm>
            <a:off x="841247" y="2359152"/>
            <a:ext cx="3410712" cy="3425043"/>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700"/>
              <a:t>Our database includes five tables: categories, users, pages, products, and admin.</a:t>
            </a:r>
          </a:p>
          <a:p>
            <a:pPr indent="-228600">
              <a:lnSpc>
                <a:spcPct val="90000"/>
              </a:lnSpc>
              <a:spcAft>
                <a:spcPts val="600"/>
              </a:spcAft>
              <a:buFont typeface="Arial" panose="020B0604020202020204" pitchFamily="34" charset="0"/>
              <a:buChar char="•"/>
            </a:pPr>
            <a:endParaRPr lang="en-US" sz="1700"/>
          </a:p>
          <a:p>
            <a:pPr indent="-228600">
              <a:lnSpc>
                <a:spcPct val="90000"/>
              </a:lnSpc>
              <a:spcAft>
                <a:spcPts val="600"/>
              </a:spcAft>
              <a:buFont typeface="Arial" panose="020B0604020202020204" pitchFamily="34" charset="0"/>
              <a:buChar char="•"/>
            </a:pPr>
            <a:r>
              <a:rPr lang="en-US" sz="1700"/>
              <a:t>As demonstrated in the graphic, a one-to-many relationship exists between categories and products.</a:t>
            </a:r>
          </a:p>
        </p:txBody>
      </p:sp>
      <p:pic>
        <p:nvPicPr>
          <p:cNvPr id="10" name="Content Placeholder 9" descr="Diagram&#10;&#10;Description automatically generated">
            <a:extLst>
              <a:ext uri="{FF2B5EF4-FFF2-40B4-BE49-F238E27FC236}">
                <a16:creationId xmlns:a16="http://schemas.microsoft.com/office/drawing/2014/main" id="{4E1B5953-9CC8-8FA7-400B-B67ACAEE3D0C}"/>
              </a:ext>
            </a:extLst>
          </p:cNvPr>
          <p:cNvPicPr>
            <a:picLocks noGrp="1" noChangeAspect="1"/>
          </p:cNvPicPr>
          <p:nvPr>
            <p:ph idx="1"/>
          </p:nvPr>
        </p:nvPicPr>
        <p:blipFill rotWithShape="1">
          <a:blip r:embed="rId2"/>
          <a:srcRect t="1645" b="4018"/>
          <a:stretch/>
        </p:blipFill>
        <p:spPr>
          <a:xfrm>
            <a:off x="5124450" y="634382"/>
            <a:ext cx="6657213" cy="5495162"/>
          </a:xfrm>
          <a:prstGeom prst="rect">
            <a:avLst/>
          </a:prstGeom>
        </p:spPr>
      </p:pic>
    </p:spTree>
    <p:extLst>
      <p:ext uri="{BB962C8B-B14F-4D97-AF65-F5344CB8AC3E}">
        <p14:creationId xmlns:p14="http://schemas.microsoft.com/office/powerpoint/2010/main" val="224484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B43B9CA2-4B31-4ACD-9A9F-B8E6C6420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E96EF5F9-8891-2977-129F-CD655232C360}"/>
              </a:ext>
            </a:extLst>
          </p:cNvPr>
          <p:cNvPicPr>
            <a:picLocks noChangeAspect="1"/>
          </p:cNvPicPr>
          <p:nvPr/>
        </p:nvPicPr>
        <p:blipFill rotWithShape="1">
          <a:blip r:embed="rId2"/>
          <a:srcRect r="18701" b="-4"/>
          <a:stretch/>
        </p:blipFill>
        <p:spPr>
          <a:xfrm>
            <a:off x="8529321" y="10"/>
            <a:ext cx="3662680" cy="3401558"/>
          </a:xfrm>
          <a:custGeom>
            <a:avLst/>
            <a:gdLst/>
            <a:ahLst/>
            <a:cxnLst/>
            <a:rect l="l" t="t" r="r" b="b"/>
            <a:pathLst>
              <a:path w="3662680" h="3401568">
                <a:moveTo>
                  <a:pt x="0" y="0"/>
                </a:moveTo>
                <a:lnTo>
                  <a:pt x="3662680" y="0"/>
                </a:lnTo>
                <a:lnTo>
                  <a:pt x="3662680" y="3401568"/>
                </a:lnTo>
                <a:lnTo>
                  <a:pt x="774527" y="3401568"/>
                </a:lnTo>
                <a:lnTo>
                  <a:pt x="769892" y="3133175"/>
                </a:lnTo>
                <a:cubicBezTo>
                  <a:pt x="732577" y="2055441"/>
                  <a:pt x="492520" y="1056020"/>
                  <a:pt x="104445" y="215033"/>
                </a:cubicBezTo>
                <a:close/>
              </a:path>
            </a:pathLst>
          </a:custGeom>
        </p:spPr>
      </p:pic>
      <p:pic>
        <p:nvPicPr>
          <p:cNvPr id="9" name="Picture 8" descr="Graphical user interface, application&#10;&#10;Description automatically generated">
            <a:extLst>
              <a:ext uri="{FF2B5EF4-FFF2-40B4-BE49-F238E27FC236}">
                <a16:creationId xmlns:a16="http://schemas.microsoft.com/office/drawing/2014/main" id="{D85573C6-632F-83D8-F188-B6D9895374F5}"/>
              </a:ext>
            </a:extLst>
          </p:cNvPr>
          <p:cNvPicPr>
            <a:picLocks noChangeAspect="1"/>
          </p:cNvPicPr>
          <p:nvPr/>
        </p:nvPicPr>
        <p:blipFill rotWithShape="1">
          <a:blip r:embed="rId3"/>
          <a:srcRect r="7383" b="-2"/>
          <a:stretch/>
        </p:blipFill>
        <p:spPr>
          <a:xfrm>
            <a:off x="5115314" y="10"/>
            <a:ext cx="4118110" cy="3401558"/>
          </a:xfrm>
          <a:custGeom>
            <a:avLst/>
            <a:gdLst/>
            <a:ahLst/>
            <a:cxnLst/>
            <a:rect l="l" t="t" r="r" b="b"/>
            <a:pathLst>
              <a:path w="4118110" h="3401568">
                <a:moveTo>
                  <a:pt x="0" y="0"/>
                </a:moveTo>
                <a:lnTo>
                  <a:pt x="3343575" y="0"/>
                </a:lnTo>
                <a:lnTo>
                  <a:pt x="3448028" y="215050"/>
                </a:lnTo>
                <a:cubicBezTo>
                  <a:pt x="3836103" y="1056037"/>
                  <a:pt x="4076161" y="2055458"/>
                  <a:pt x="4113475" y="3133192"/>
                </a:cubicBezTo>
                <a:lnTo>
                  <a:pt x="4118110" y="3401568"/>
                </a:lnTo>
                <a:lnTo>
                  <a:pt x="801224" y="3401568"/>
                </a:lnTo>
                <a:lnTo>
                  <a:pt x="797493" y="3185579"/>
                </a:lnTo>
                <a:cubicBezTo>
                  <a:pt x="756786" y="2009870"/>
                  <a:pt x="474799" y="927359"/>
                  <a:pt x="22579" y="42066"/>
                </a:cubicBezTo>
                <a:close/>
              </a:path>
            </a:pathLst>
          </a:custGeom>
        </p:spPr>
      </p:pic>
      <p:pic>
        <p:nvPicPr>
          <p:cNvPr id="7" name="Picture 6" descr="Graphical user interface, application&#10;&#10;Description automatically generated">
            <a:extLst>
              <a:ext uri="{FF2B5EF4-FFF2-40B4-BE49-F238E27FC236}">
                <a16:creationId xmlns:a16="http://schemas.microsoft.com/office/drawing/2014/main" id="{9E0E609B-B4BF-2028-C43F-2083B899895E}"/>
              </a:ext>
            </a:extLst>
          </p:cNvPr>
          <p:cNvPicPr>
            <a:picLocks noChangeAspect="1"/>
          </p:cNvPicPr>
          <p:nvPr/>
        </p:nvPicPr>
        <p:blipFill rotWithShape="1">
          <a:blip r:embed="rId4"/>
          <a:srcRect t="3863" r="-1" b="28402"/>
          <a:stretch/>
        </p:blipFill>
        <p:spPr>
          <a:xfrm>
            <a:off x="5168353" y="3456432"/>
            <a:ext cx="7023646" cy="3401568"/>
          </a:xfrm>
          <a:custGeom>
            <a:avLst/>
            <a:gdLst/>
            <a:ahLst/>
            <a:cxnLst/>
            <a:rect l="l" t="t" r="r" b="b"/>
            <a:pathLst>
              <a:path w="7023646" h="3401568">
                <a:moveTo>
                  <a:pt x="749132" y="0"/>
                </a:moveTo>
                <a:lnTo>
                  <a:pt x="7023646" y="0"/>
                </a:lnTo>
                <a:lnTo>
                  <a:pt x="7023646" y="3401568"/>
                </a:lnTo>
                <a:lnTo>
                  <a:pt x="0" y="3401568"/>
                </a:lnTo>
                <a:lnTo>
                  <a:pt x="79008" y="3238906"/>
                </a:lnTo>
                <a:cubicBezTo>
                  <a:pt x="502362" y="2321466"/>
                  <a:pt x="749563" y="1215476"/>
                  <a:pt x="749563" y="24956"/>
                </a:cubicBezTo>
                <a:close/>
              </a:path>
            </a:pathLst>
          </a:custGeom>
        </p:spPr>
      </p:pic>
      <p:sp useBgFill="1">
        <p:nvSpPr>
          <p:cNvPr id="76" name="Freeform: Shape 75">
            <a:extLst>
              <a:ext uri="{FF2B5EF4-FFF2-40B4-BE49-F238E27FC236}">
                <a16:creationId xmlns:a16="http://schemas.microsoft.com/office/drawing/2014/main" id="{33F94DB1-BC5D-454D-845C-7BA3A1F46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32965" cy="6858000"/>
          </a:xfrm>
          <a:custGeom>
            <a:avLst/>
            <a:gdLst>
              <a:gd name="connsiteX0" fmla="*/ 0 w 5932965"/>
              <a:gd name="connsiteY0" fmla="*/ 0 h 6858000"/>
              <a:gd name="connsiteX1" fmla="*/ 5140363 w 5932965"/>
              <a:gd name="connsiteY1" fmla="*/ 0 h 6858000"/>
              <a:gd name="connsiteX2" fmla="*/ 5152943 w 5932965"/>
              <a:gd name="connsiteY2" fmla="*/ 23550 h 6858000"/>
              <a:gd name="connsiteX3" fmla="*/ 5932965 w 5932965"/>
              <a:gd name="connsiteY3" fmla="*/ 3479505 h 6858000"/>
              <a:gd name="connsiteX4" fmla="*/ 5262410 w 5932965"/>
              <a:gd name="connsiteY4" fmla="*/ 6708999 h 6858000"/>
              <a:gd name="connsiteX5" fmla="*/ 5190385 w 5932965"/>
              <a:gd name="connsiteY5" fmla="*/ 6858000 h 6858000"/>
              <a:gd name="connsiteX6" fmla="*/ 0 w 593296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32965" h="6858000">
                <a:moveTo>
                  <a:pt x="0" y="0"/>
                </a:moveTo>
                <a:lnTo>
                  <a:pt x="5140363" y="0"/>
                </a:lnTo>
                <a:lnTo>
                  <a:pt x="5152943" y="23550"/>
                </a:lnTo>
                <a:cubicBezTo>
                  <a:pt x="5642847" y="987256"/>
                  <a:pt x="5932965" y="2183538"/>
                  <a:pt x="5932965" y="3479505"/>
                </a:cubicBezTo>
                <a:cubicBezTo>
                  <a:pt x="5932965" y="4675783"/>
                  <a:pt x="5685764" y="5787121"/>
                  <a:pt x="5262410" y="6708999"/>
                </a:cubicBezTo>
                <a:lnTo>
                  <a:pt x="5190385"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8" name="Freeform: Shape 77">
            <a:extLst>
              <a:ext uri="{FF2B5EF4-FFF2-40B4-BE49-F238E27FC236}">
                <a16:creationId xmlns:a16="http://schemas.microsoft.com/office/drawing/2014/main" id="{5676B86F-860B-4586-BCAA-C0650C09B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22333" cy="6858000"/>
          </a:xfrm>
          <a:custGeom>
            <a:avLst/>
            <a:gdLst>
              <a:gd name="connsiteX0" fmla="*/ 0 w 5922333"/>
              <a:gd name="connsiteY0" fmla="*/ 0 h 6858000"/>
              <a:gd name="connsiteX1" fmla="*/ 5129731 w 5922333"/>
              <a:gd name="connsiteY1" fmla="*/ 0 h 6858000"/>
              <a:gd name="connsiteX2" fmla="*/ 5142311 w 5922333"/>
              <a:gd name="connsiteY2" fmla="*/ 23550 h 6858000"/>
              <a:gd name="connsiteX3" fmla="*/ 5922333 w 5922333"/>
              <a:gd name="connsiteY3" fmla="*/ 3479505 h 6858000"/>
              <a:gd name="connsiteX4" fmla="*/ 5251778 w 5922333"/>
              <a:gd name="connsiteY4" fmla="*/ 6708999 h 6858000"/>
              <a:gd name="connsiteX5" fmla="*/ 5179753 w 5922333"/>
              <a:gd name="connsiteY5" fmla="*/ 6858000 h 6858000"/>
              <a:gd name="connsiteX6" fmla="*/ 0 w 592233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22333" h="6858000">
                <a:moveTo>
                  <a:pt x="0" y="0"/>
                </a:moveTo>
                <a:lnTo>
                  <a:pt x="5129731" y="0"/>
                </a:lnTo>
                <a:lnTo>
                  <a:pt x="5142311" y="23550"/>
                </a:lnTo>
                <a:cubicBezTo>
                  <a:pt x="5632215" y="987256"/>
                  <a:pt x="5922333" y="2183538"/>
                  <a:pt x="5922333" y="3479505"/>
                </a:cubicBezTo>
                <a:cubicBezTo>
                  <a:pt x="5922333" y="4675783"/>
                  <a:pt x="5675132" y="5787121"/>
                  <a:pt x="5251778" y="6708999"/>
                </a:cubicBezTo>
                <a:lnTo>
                  <a:pt x="5179753"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BD1CD27-7298-A86A-E4BC-74A95C06954B}"/>
              </a:ext>
            </a:extLst>
          </p:cNvPr>
          <p:cNvSpPr>
            <a:spLocks noGrp="1"/>
          </p:cNvSpPr>
          <p:nvPr>
            <p:ph type="title"/>
          </p:nvPr>
        </p:nvSpPr>
        <p:spPr>
          <a:xfrm>
            <a:off x="448056" y="685800"/>
            <a:ext cx="4922338" cy="1325563"/>
          </a:xfrm>
        </p:spPr>
        <p:txBody>
          <a:bodyPr vert="horz" lIns="91440" tIns="45720" rIns="91440" bIns="45720" rtlCol="0">
            <a:normAutofit/>
          </a:bodyPr>
          <a:lstStyle/>
          <a:p>
            <a:r>
              <a:rPr lang="en-US" sz="3400" kern="1200" dirty="0">
                <a:latin typeface="+mj-lt"/>
                <a:ea typeface="+mj-ea"/>
                <a:cs typeface="+mj-cs"/>
              </a:rPr>
              <a:t>Tables and relations</a:t>
            </a:r>
          </a:p>
        </p:txBody>
      </p:sp>
      <p:sp>
        <p:nvSpPr>
          <p:cNvPr id="80" name="Rectangle 79">
            <a:extLst>
              <a:ext uri="{FF2B5EF4-FFF2-40B4-BE49-F238E27FC236}">
                <a16:creationId xmlns:a16="http://schemas.microsoft.com/office/drawing/2014/main" id="{8C818ED5-2F56-4171-9445-3AA4F4462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16867"/>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DE74FCE8-866C-4AFA-B45C-FACE2A609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1" y="2089941"/>
            <a:ext cx="4970439"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F80CF72-0EEF-9F63-3E20-AE1B55CAC1B3}"/>
              </a:ext>
            </a:extLst>
          </p:cNvPr>
          <p:cNvSpPr>
            <a:spLocks noGrp="1"/>
          </p:cNvSpPr>
          <p:nvPr>
            <p:ph idx="1"/>
          </p:nvPr>
        </p:nvSpPr>
        <p:spPr>
          <a:xfrm>
            <a:off x="448056" y="2514600"/>
            <a:ext cx="4922338" cy="3666744"/>
          </a:xfrm>
        </p:spPr>
        <p:txBody>
          <a:bodyPr vert="horz" lIns="91440" tIns="45720" rIns="91440" bIns="45720" rtlCol="0">
            <a:normAutofit/>
          </a:bodyPr>
          <a:lstStyle/>
          <a:p>
            <a:pPr marL="0" indent="0">
              <a:buNone/>
            </a:pPr>
            <a:r>
              <a:rPr lang="en-US" sz="2000" kern="1200">
                <a:latin typeface="+mn-lt"/>
                <a:ea typeface="+mn-ea"/>
                <a:cs typeface="+mn-cs"/>
              </a:rPr>
              <a:t>These are examples of our database code for our pages, categories, and products entities.</a:t>
            </a:r>
          </a:p>
        </p:txBody>
      </p:sp>
    </p:spTree>
    <p:extLst>
      <p:ext uri="{BB962C8B-B14F-4D97-AF65-F5344CB8AC3E}">
        <p14:creationId xmlns:p14="http://schemas.microsoft.com/office/powerpoint/2010/main" val="409073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0D01200-0224-43C5-AB38-FB4D16B73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E98D0C-E953-5CB7-F560-7704513925B0}"/>
              </a:ext>
            </a:extLst>
          </p:cNvPr>
          <p:cNvSpPr>
            <a:spLocks noGrp="1"/>
          </p:cNvSpPr>
          <p:nvPr>
            <p:ph type="title"/>
          </p:nvPr>
        </p:nvSpPr>
        <p:spPr>
          <a:xfrm>
            <a:off x="612648" y="1078992"/>
            <a:ext cx="6268770" cy="1536192"/>
          </a:xfrm>
        </p:spPr>
        <p:txBody>
          <a:bodyPr anchor="b">
            <a:normAutofit/>
          </a:bodyPr>
          <a:lstStyle/>
          <a:p>
            <a:r>
              <a:rPr lang="en-US" sz="5200" dirty="0"/>
              <a:t>Live Demo</a:t>
            </a:r>
          </a:p>
        </p:txBody>
      </p:sp>
      <p:sp>
        <p:nvSpPr>
          <p:cNvPr id="24" name="Rectangle 23">
            <a:extLst>
              <a:ext uri="{FF2B5EF4-FFF2-40B4-BE49-F238E27FC236}">
                <a16:creationId xmlns:a16="http://schemas.microsoft.com/office/drawing/2014/main" id="{728A44A4-A002-4A88-9FC9-1D0566C97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3E7D5C7B-DD16-401B-85CE-4AAA2A4F5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55EB25E-F386-4F88-53D2-0D8A7A27EAAF}"/>
              </a:ext>
            </a:extLst>
          </p:cNvPr>
          <p:cNvSpPr>
            <a:spLocks noGrp="1"/>
          </p:cNvSpPr>
          <p:nvPr>
            <p:ph idx="1"/>
          </p:nvPr>
        </p:nvSpPr>
        <p:spPr>
          <a:xfrm>
            <a:off x="612648" y="3355848"/>
            <a:ext cx="6268770" cy="2825496"/>
          </a:xfrm>
        </p:spPr>
        <p:txBody>
          <a:bodyPr>
            <a:normAutofit/>
          </a:bodyPr>
          <a:lstStyle/>
          <a:p>
            <a:pPr marL="0" indent="0">
              <a:buNone/>
            </a:pPr>
            <a:r>
              <a:rPr lang="en-US" sz="2200" dirty="0"/>
              <a:t>I will now pass the presentation to Hossein, who will lead a demonstration of Boobady Shopping Cart. Thank you for listening </a:t>
            </a:r>
            <a:r>
              <a:rPr lang="en-US" sz="2200" dirty="0">
                <a:sym typeface="Wingdings" pitchFamily="2" charset="2"/>
              </a:rPr>
              <a:t></a:t>
            </a:r>
            <a:endParaRPr lang="en-US" sz="2200" dirty="0"/>
          </a:p>
        </p:txBody>
      </p:sp>
      <p:pic>
        <p:nvPicPr>
          <p:cNvPr id="7" name="Graphic 6" descr="Shopping bag">
            <a:extLst>
              <a:ext uri="{FF2B5EF4-FFF2-40B4-BE49-F238E27FC236}">
                <a16:creationId xmlns:a16="http://schemas.microsoft.com/office/drawing/2014/main" id="{955BE280-7D0A-EBDA-2F25-5D8BAE72C0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94066" y="1272395"/>
            <a:ext cx="4237686" cy="4237686"/>
          </a:xfrm>
          <a:prstGeom prst="rect">
            <a:avLst/>
          </a:prstGeom>
        </p:spPr>
      </p:pic>
    </p:spTree>
    <p:extLst>
      <p:ext uri="{BB962C8B-B14F-4D97-AF65-F5344CB8AC3E}">
        <p14:creationId xmlns:p14="http://schemas.microsoft.com/office/powerpoint/2010/main" val="1708439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359C7D-132C-577F-3666-8F2407D6C5A5}"/>
              </a:ext>
            </a:extLst>
          </p:cNvPr>
          <p:cNvSpPr>
            <a:spLocks noGrp="1"/>
          </p:cNvSpPr>
          <p:nvPr>
            <p:ph type="title"/>
          </p:nvPr>
        </p:nvSpPr>
        <p:spPr>
          <a:xfrm>
            <a:off x="838200" y="557188"/>
            <a:ext cx="10515600" cy="1133499"/>
          </a:xfrm>
        </p:spPr>
        <p:txBody>
          <a:bodyPr>
            <a:normAutofit/>
          </a:bodyPr>
          <a:lstStyle/>
          <a:p>
            <a:r>
              <a:rPr lang="en-US" sz="5200" dirty="0"/>
              <a:t>The Basics</a:t>
            </a:r>
          </a:p>
        </p:txBody>
      </p:sp>
      <p:sp>
        <p:nvSpPr>
          <p:cNvPr id="4" name="TextBox 3">
            <a:extLst>
              <a:ext uri="{FF2B5EF4-FFF2-40B4-BE49-F238E27FC236}">
                <a16:creationId xmlns:a16="http://schemas.microsoft.com/office/drawing/2014/main" id="{8D8AF050-9229-5087-FAEF-5B44F4363655}"/>
              </a:ext>
            </a:extLst>
          </p:cNvPr>
          <p:cNvSpPr txBox="1"/>
          <p:nvPr/>
        </p:nvSpPr>
        <p:spPr>
          <a:xfrm>
            <a:off x="10503243" y="4695568"/>
            <a:ext cx="184731" cy="369332"/>
          </a:xfrm>
          <a:prstGeom prst="rect">
            <a:avLst/>
          </a:prstGeom>
          <a:noFill/>
        </p:spPr>
        <p:txBody>
          <a:bodyPr wrap="none" rtlCol="0">
            <a:spAutoFit/>
          </a:bodyPr>
          <a:lstStyle/>
          <a:p>
            <a:endParaRPr lang="en-US" dirty="0"/>
          </a:p>
        </p:txBody>
      </p:sp>
      <p:graphicFrame>
        <p:nvGraphicFramePr>
          <p:cNvPr id="14" name="Content Placeholder 2">
            <a:extLst>
              <a:ext uri="{FF2B5EF4-FFF2-40B4-BE49-F238E27FC236}">
                <a16:creationId xmlns:a16="http://schemas.microsoft.com/office/drawing/2014/main" id="{AC1DA537-0951-6467-0CCD-F4030BBD803C}"/>
              </a:ext>
            </a:extLst>
          </p:cNvPr>
          <p:cNvGraphicFramePr>
            <a:graphicFrameLocks noGrp="1"/>
          </p:cNvGraphicFramePr>
          <p:nvPr>
            <p:ph idx="1"/>
            <p:extLst>
              <p:ext uri="{D42A27DB-BD31-4B8C-83A1-F6EECF244321}">
                <p14:modId xmlns:p14="http://schemas.microsoft.com/office/powerpoint/2010/main" val="3976664634"/>
              </p:ext>
            </p:extLst>
          </p:nvPr>
        </p:nvGraphicFramePr>
        <p:xfrm>
          <a:off x="838200" y="2408485"/>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C264C33E-2155-9A58-F2B0-7136672A90AF}"/>
              </a:ext>
            </a:extLst>
          </p:cNvPr>
          <p:cNvSpPr txBox="1"/>
          <p:nvPr/>
        </p:nvSpPr>
        <p:spPr>
          <a:xfrm>
            <a:off x="838200" y="5249663"/>
            <a:ext cx="6127531" cy="276999"/>
          </a:xfrm>
          <a:prstGeom prst="rect">
            <a:avLst/>
          </a:prstGeom>
          <a:noFill/>
        </p:spPr>
        <p:txBody>
          <a:bodyPr wrap="square" rtlCol="0">
            <a:spAutoFit/>
          </a:bodyPr>
          <a:lstStyle/>
          <a:p>
            <a:r>
              <a:rPr lang="en-US" sz="1200" dirty="0"/>
              <a:t>Our team members are Ilnaz Alizadeh Ghannad, Kristy Hoffman, Hossein Parsa, and Amir Sharifi.</a:t>
            </a:r>
          </a:p>
        </p:txBody>
      </p:sp>
      <p:sp>
        <p:nvSpPr>
          <p:cNvPr id="15" name="TextBox 14">
            <a:extLst>
              <a:ext uri="{FF2B5EF4-FFF2-40B4-BE49-F238E27FC236}">
                <a16:creationId xmlns:a16="http://schemas.microsoft.com/office/drawing/2014/main" id="{7504FCED-2B96-A8BB-AF95-887913D086CC}"/>
              </a:ext>
            </a:extLst>
          </p:cNvPr>
          <p:cNvSpPr txBox="1"/>
          <p:nvPr/>
        </p:nvSpPr>
        <p:spPr>
          <a:xfrm>
            <a:off x="8019182" y="4967493"/>
            <a:ext cx="3752193" cy="1292662"/>
          </a:xfrm>
          <a:prstGeom prst="rect">
            <a:avLst/>
          </a:prstGeom>
          <a:noFill/>
        </p:spPr>
        <p:txBody>
          <a:bodyPr wrap="square" rtlCol="0">
            <a:spAutoFit/>
          </a:bodyPr>
          <a:lstStyle/>
          <a:p>
            <a:r>
              <a:rPr lang="en-CA" sz="1200" dirty="0">
                <a:effectLst/>
              </a:rPr>
              <a:t>Instead, we designed, researched, and ultimately built our project together on TEAMS as Hossein and Amir took turns sharing their screens. Although working together step-by-step slowed our progress, it was an exercise in working as a team and accomplishing a common goal.</a:t>
            </a:r>
          </a:p>
          <a:p>
            <a:endParaRPr lang="en-US" dirty="0"/>
          </a:p>
        </p:txBody>
      </p:sp>
      <p:sp>
        <p:nvSpPr>
          <p:cNvPr id="18" name="TextBox 17">
            <a:extLst>
              <a:ext uri="{FF2B5EF4-FFF2-40B4-BE49-F238E27FC236}">
                <a16:creationId xmlns:a16="http://schemas.microsoft.com/office/drawing/2014/main" id="{84C8BB3F-718D-E686-DA18-A357868E13EC}"/>
              </a:ext>
            </a:extLst>
          </p:cNvPr>
          <p:cNvSpPr txBox="1"/>
          <p:nvPr/>
        </p:nvSpPr>
        <p:spPr>
          <a:xfrm>
            <a:off x="5652681" y="862010"/>
            <a:ext cx="2354318" cy="1754326"/>
          </a:xfrm>
          <a:prstGeom prst="rect">
            <a:avLst/>
          </a:prstGeom>
          <a:noFill/>
        </p:spPr>
        <p:txBody>
          <a:bodyPr wrap="square" rtlCol="0">
            <a:spAutoFit/>
          </a:bodyPr>
          <a:lstStyle/>
          <a:p>
            <a:r>
              <a:rPr lang="en-CA" sz="1800" b="1" dirty="0">
                <a:effectLst/>
              </a:rPr>
              <a:t>The scope of the project — and the research it required — made it impossible to divide into individual “contributions.”</a:t>
            </a:r>
            <a:endParaRPr lang="en-US" b="1" dirty="0"/>
          </a:p>
        </p:txBody>
      </p:sp>
      <p:sp>
        <p:nvSpPr>
          <p:cNvPr id="19" name="TextBox 18">
            <a:extLst>
              <a:ext uri="{FF2B5EF4-FFF2-40B4-BE49-F238E27FC236}">
                <a16:creationId xmlns:a16="http://schemas.microsoft.com/office/drawing/2014/main" id="{4CEA6170-F43C-6F9A-C9A1-B6E5995B01E1}"/>
              </a:ext>
            </a:extLst>
          </p:cNvPr>
          <p:cNvSpPr txBox="1"/>
          <p:nvPr/>
        </p:nvSpPr>
        <p:spPr>
          <a:xfrm>
            <a:off x="255799" y="1743328"/>
            <a:ext cx="5141083" cy="369332"/>
          </a:xfrm>
          <a:prstGeom prst="rect">
            <a:avLst/>
          </a:prstGeom>
          <a:noFill/>
        </p:spPr>
        <p:txBody>
          <a:bodyPr wrap="square" rtlCol="0">
            <a:spAutoFit/>
          </a:bodyPr>
          <a:lstStyle/>
          <a:p>
            <a:r>
              <a:rPr lang="en-US" sz="1800" b="1" dirty="0"/>
              <a:t>We named our team FSD-404 (Error 404, get it? 😏)</a:t>
            </a:r>
            <a:endParaRPr lang="en-US" b="1" dirty="0"/>
          </a:p>
        </p:txBody>
      </p:sp>
      <p:sp>
        <p:nvSpPr>
          <p:cNvPr id="28" name="Down Arrow 27">
            <a:extLst>
              <a:ext uri="{FF2B5EF4-FFF2-40B4-BE49-F238E27FC236}">
                <a16:creationId xmlns:a16="http://schemas.microsoft.com/office/drawing/2014/main" id="{3AE3CE54-4FE8-D5F0-2530-40FC100A770A}"/>
              </a:ext>
            </a:extLst>
          </p:cNvPr>
          <p:cNvSpPr/>
          <p:nvPr/>
        </p:nvSpPr>
        <p:spPr>
          <a:xfrm>
            <a:off x="10260927" y="1208690"/>
            <a:ext cx="484632" cy="3049581"/>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33" name="Rectangle 32">
            <a:extLst>
              <a:ext uri="{FF2B5EF4-FFF2-40B4-BE49-F238E27FC236}">
                <a16:creationId xmlns:a16="http://schemas.microsoft.com/office/drawing/2014/main" id="{69CA451E-A753-607F-B63E-099DB2897C76}"/>
              </a:ext>
            </a:extLst>
          </p:cNvPr>
          <p:cNvSpPr/>
          <p:nvPr/>
        </p:nvSpPr>
        <p:spPr>
          <a:xfrm>
            <a:off x="8113986" y="1208690"/>
            <a:ext cx="2480442" cy="23122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Down Arrow 34">
            <a:extLst>
              <a:ext uri="{FF2B5EF4-FFF2-40B4-BE49-F238E27FC236}">
                <a16:creationId xmlns:a16="http://schemas.microsoft.com/office/drawing/2014/main" id="{A40054AA-39C2-9DE1-A416-B2749401D133}"/>
              </a:ext>
            </a:extLst>
          </p:cNvPr>
          <p:cNvSpPr/>
          <p:nvPr/>
        </p:nvSpPr>
        <p:spPr>
          <a:xfrm>
            <a:off x="1416979" y="2358066"/>
            <a:ext cx="484632" cy="2595772"/>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6485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D1A2CED-DA9B-4CCF-8215-CFC65FE71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5A05E2E-A1F3-8E51-5B81-2BDD53F5D509}"/>
              </a:ext>
            </a:extLst>
          </p:cNvPr>
          <p:cNvSpPr>
            <a:spLocks noGrp="1"/>
          </p:cNvSpPr>
          <p:nvPr>
            <p:ph type="title"/>
          </p:nvPr>
        </p:nvSpPr>
        <p:spPr>
          <a:xfrm>
            <a:off x="1115568" y="509521"/>
            <a:ext cx="10232136" cy="1014984"/>
          </a:xfrm>
        </p:spPr>
        <p:txBody>
          <a:bodyPr>
            <a:normAutofit/>
          </a:bodyPr>
          <a:lstStyle/>
          <a:p>
            <a:r>
              <a:rPr lang="en-US" sz="4000" dirty="0"/>
              <a:t>Description</a:t>
            </a:r>
          </a:p>
        </p:txBody>
      </p:sp>
      <p:sp>
        <p:nvSpPr>
          <p:cNvPr id="27" name="Rectangle 26">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658327"/>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9" name="Content Placeholder 7">
            <a:extLst>
              <a:ext uri="{FF2B5EF4-FFF2-40B4-BE49-F238E27FC236}">
                <a16:creationId xmlns:a16="http://schemas.microsoft.com/office/drawing/2014/main" id="{3CF9332A-DE4A-AE17-688E-44DF415DB595}"/>
              </a:ext>
            </a:extLst>
          </p:cNvPr>
          <p:cNvGraphicFramePr>
            <a:graphicFrameLocks noGrp="1"/>
          </p:cNvGraphicFramePr>
          <p:nvPr>
            <p:ph idx="1"/>
            <p:extLst>
              <p:ext uri="{D42A27DB-BD31-4B8C-83A1-F6EECF244321}">
                <p14:modId xmlns:p14="http://schemas.microsoft.com/office/powerpoint/2010/main" val="84352202"/>
              </p:ext>
            </p:extLst>
          </p:nvPr>
        </p:nvGraphicFramePr>
        <p:xfrm>
          <a:off x="1115568" y="1673352"/>
          <a:ext cx="10232136" cy="4334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45490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D1A2CED-DA9B-4CCF-8215-CFC65FE71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A239459-7247-226A-6341-D8B29DD204F4}"/>
              </a:ext>
            </a:extLst>
          </p:cNvPr>
          <p:cNvSpPr>
            <a:spLocks noGrp="1"/>
          </p:cNvSpPr>
          <p:nvPr>
            <p:ph type="title"/>
          </p:nvPr>
        </p:nvSpPr>
        <p:spPr>
          <a:xfrm>
            <a:off x="1115568" y="509521"/>
            <a:ext cx="10232136" cy="1014984"/>
          </a:xfrm>
        </p:spPr>
        <p:txBody>
          <a:bodyPr>
            <a:normAutofit/>
          </a:bodyPr>
          <a:lstStyle/>
          <a:p>
            <a:r>
              <a:rPr lang="en-US" sz="4000"/>
              <a:t>Functionalities</a:t>
            </a:r>
          </a:p>
        </p:txBody>
      </p:sp>
      <p:sp>
        <p:nvSpPr>
          <p:cNvPr id="13" name="Rectangle 12">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658327"/>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F0EB9262-4433-0D0B-5880-C0EAB245FB11}"/>
              </a:ext>
            </a:extLst>
          </p:cNvPr>
          <p:cNvGraphicFramePr>
            <a:graphicFrameLocks noGrp="1"/>
          </p:cNvGraphicFramePr>
          <p:nvPr>
            <p:ph idx="1"/>
            <p:extLst>
              <p:ext uri="{D42A27DB-BD31-4B8C-83A1-F6EECF244321}">
                <p14:modId xmlns:p14="http://schemas.microsoft.com/office/powerpoint/2010/main" val="2861875323"/>
              </p:ext>
            </p:extLst>
          </p:nvPr>
        </p:nvGraphicFramePr>
        <p:xfrm>
          <a:off x="1115568" y="1673352"/>
          <a:ext cx="10232136" cy="4334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07607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D1A2CED-DA9B-4CCF-8215-CFC65FE71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5F4732C-2FFB-4442-0BC4-3D2D1120BA9A}"/>
              </a:ext>
            </a:extLst>
          </p:cNvPr>
          <p:cNvSpPr>
            <a:spLocks noGrp="1"/>
          </p:cNvSpPr>
          <p:nvPr>
            <p:ph type="title"/>
          </p:nvPr>
        </p:nvSpPr>
        <p:spPr>
          <a:xfrm>
            <a:off x="1115568" y="509521"/>
            <a:ext cx="10232136" cy="1014984"/>
          </a:xfrm>
        </p:spPr>
        <p:txBody>
          <a:bodyPr>
            <a:normAutofit/>
          </a:bodyPr>
          <a:lstStyle/>
          <a:p>
            <a:r>
              <a:rPr lang="en-US" sz="4000"/>
              <a:t>Problems, challenges, and solutions</a:t>
            </a:r>
          </a:p>
        </p:txBody>
      </p:sp>
      <p:sp>
        <p:nvSpPr>
          <p:cNvPr id="13" name="Rectangle 12">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658327"/>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330BC9D4-BFE7-87C5-D3BD-B0CFBE6F991E}"/>
              </a:ext>
            </a:extLst>
          </p:cNvPr>
          <p:cNvGraphicFramePr>
            <a:graphicFrameLocks noGrp="1"/>
          </p:cNvGraphicFramePr>
          <p:nvPr>
            <p:ph idx="1"/>
            <p:extLst>
              <p:ext uri="{D42A27DB-BD31-4B8C-83A1-F6EECF244321}">
                <p14:modId xmlns:p14="http://schemas.microsoft.com/office/powerpoint/2010/main" val="4052390268"/>
              </p:ext>
            </p:extLst>
          </p:nvPr>
        </p:nvGraphicFramePr>
        <p:xfrm>
          <a:off x="1115568" y="1673352"/>
          <a:ext cx="10232136" cy="4334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68027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6A09096-3321-F865-A16F-3302B4E1011F}"/>
              </a:ext>
            </a:extLst>
          </p:cNvPr>
          <p:cNvSpPr>
            <a:spLocks noGrp="1"/>
          </p:cNvSpPr>
          <p:nvPr>
            <p:ph type="title"/>
          </p:nvPr>
        </p:nvSpPr>
        <p:spPr>
          <a:xfrm>
            <a:off x="621792" y="1161288"/>
            <a:ext cx="3602736" cy="4526280"/>
          </a:xfrm>
        </p:spPr>
        <p:txBody>
          <a:bodyPr>
            <a:normAutofit/>
          </a:bodyPr>
          <a:lstStyle/>
          <a:p>
            <a:r>
              <a:rPr lang="en-US" sz="4000"/>
              <a:t>Problems, challenges, and solutions example</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C2798429-FBFE-58A5-1AA6-12F79B42FFF8}"/>
              </a:ext>
            </a:extLst>
          </p:cNvPr>
          <p:cNvSpPr>
            <a:spLocks noGrp="1"/>
          </p:cNvSpPr>
          <p:nvPr>
            <p:ph idx="1"/>
          </p:nvPr>
        </p:nvSpPr>
        <p:spPr>
          <a:xfrm>
            <a:off x="5434149" y="932688"/>
            <a:ext cx="5916603" cy="4992624"/>
          </a:xfrm>
        </p:spPr>
        <p:txBody>
          <a:bodyPr anchor="ctr">
            <a:normAutofit/>
          </a:bodyPr>
          <a:lstStyle/>
          <a:p>
            <a:pPr marL="0" indent="0">
              <a:buNone/>
            </a:pPr>
            <a:r>
              <a:rPr lang="en-US" sz="2000" dirty="0"/>
              <a:t>One of the specific challenges we faced while working on our web application relates to </a:t>
            </a:r>
            <a:r>
              <a:rPr lang="en-US" sz="2000" dirty="0" err="1"/>
              <a:t>Thymeleaf</a:t>
            </a:r>
            <a:r>
              <a:rPr lang="en-US" sz="2000" dirty="0"/>
              <a:t>. </a:t>
            </a:r>
          </a:p>
          <a:p>
            <a:pPr marL="0" indent="0">
              <a:buNone/>
            </a:pPr>
            <a:endParaRPr lang="en-US" sz="2000" dirty="0"/>
          </a:p>
          <a:p>
            <a:pPr marL="0" indent="0">
              <a:buNone/>
            </a:pPr>
            <a:r>
              <a:rPr lang="en-US" sz="2000" dirty="0"/>
              <a:t>At first, we did not understand why </a:t>
            </a:r>
            <a:r>
              <a:rPr lang="en-US" sz="2000" dirty="0" err="1"/>
              <a:t>Thymeleaf</a:t>
            </a:r>
            <a:r>
              <a:rPr lang="en-US" sz="2000" dirty="0"/>
              <a:t> — a server-side Java template engine — provided the option to divide all pages into fragments. For example, we could choose to divide an HTML page into a header, body, footer, etc.</a:t>
            </a:r>
          </a:p>
          <a:p>
            <a:pPr marL="0" indent="0">
              <a:buNone/>
            </a:pPr>
            <a:endParaRPr lang="en-US" sz="2000" dirty="0"/>
          </a:p>
          <a:p>
            <a:pPr marL="0" indent="0">
              <a:buNone/>
            </a:pPr>
            <a:r>
              <a:rPr lang="en-US" sz="2000" dirty="0"/>
              <a:t>Through trial and error, we discovered that the purpose of that functionality is to prevent us from having to recreate the same components on every page. Instead, we could implement those components or “fragments” through links. Therefore, it helped us become efficient and progress quickly.</a:t>
            </a:r>
          </a:p>
        </p:txBody>
      </p:sp>
    </p:spTree>
    <p:extLst>
      <p:ext uri="{BB962C8B-B14F-4D97-AF65-F5344CB8AC3E}">
        <p14:creationId xmlns:p14="http://schemas.microsoft.com/office/powerpoint/2010/main" val="30020249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4">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395E211-542B-D842-75DF-9473B4005B61}"/>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kern="1200">
                <a:solidFill>
                  <a:schemeClr val="tx1"/>
                </a:solidFill>
                <a:latin typeface="+mj-lt"/>
                <a:ea typeface="+mj-ea"/>
                <a:cs typeface="+mj-cs"/>
              </a:rPr>
              <a:t>Problems, challenges, and solutions</a:t>
            </a:r>
          </a:p>
        </p:txBody>
      </p:sp>
      <p:sp>
        <p:nvSpPr>
          <p:cNvPr id="21" name="Rectangle 1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TextBox 5">
            <a:extLst>
              <a:ext uri="{FF2B5EF4-FFF2-40B4-BE49-F238E27FC236}">
                <a16:creationId xmlns:a16="http://schemas.microsoft.com/office/drawing/2014/main" id="{AA100B73-DB5F-9DE2-3CB1-0A5B0A7C7636}"/>
              </a:ext>
            </a:extLst>
          </p:cNvPr>
          <p:cNvSpPr txBox="1"/>
          <p:nvPr/>
        </p:nvSpPr>
        <p:spPr>
          <a:xfrm>
            <a:off x="371094" y="2718054"/>
            <a:ext cx="3438906" cy="3207258"/>
          </a:xfrm>
          <a:prstGeom prst="rect">
            <a:avLst/>
          </a:prstGeom>
        </p:spPr>
        <p:txBody>
          <a:bodyPr vert="horz" lIns="91440" tIns="45720" rIns="91440" bIns="45720" rtlCol="0" anchor="t">
            <a:normAutofit/>
          </a:bodyPr>
          <a:lstStyle/>
          <a:p>
            <a:pPr>
              <a:lnSpc>
                <a:spcPct val="90000"/>
              </a:lnSpc>
              <a:spcAft>
                <a:spcPts val="600"/>
              </a:spcAft>
            </a:pPr>
            <a:r>
              <a:rPr lang="en-US" sz="1700" dirty="0"/>
              <a:t>Here is a partial list of our project’s dependencies, all of which we selected based on our research.</a:t>
            </a:r>
          </a:p>
        </p:txBody>
      </p:sp>
      <p:pic>
        <p:nvPicPr>
          <p:cNvPr id="5" name="Content Placeholder 4" descr="Text&#10;&#10;Description automatically generated">
            <a:extLst>
              <a:ext uri="{FF2B5EF4-FFF2-40B4-BE49-F238E27FC236}">
                <a16:creationId xmlns:a16="http://schemas.microsoft.com/office/drawing/2014/main" id="{D9CD5C1D-779C-7F17-C7EA-C8DCDCBBBC90}"/>
              </a:ext>
            </a:extLst>
          </p:cNvPr>
          <p:cNvPicPr>
            <a:picLocks noGrp="1" noChangeAspect="1"/>
          </p:cNvPicPr>
          <p:nvPr>
            <p:ph idx="1"/>
          </p:nvPr>
        </p:nvPicPr>
        <p:blipFill>
          <a:blip r:embed="rId2"/>
          <a:stretch>
            <a:fillRect/>
          </a:stretch>
        </p:blipFill>
        <p:spPr>
          <a:xfrm>
            <a:off x="4898967" y="1009027"/>
            <a:ext cx="6921940" cy="4949187"/>
          </a:xfrm>
          <a:prstGeom prst="rect">
            <a:avLst/>
          </a:prstGeom>
        </p:spPr>
      </p:pic>
    </p:spTree>
    <p:extLst>
      <p:ext uri="{BB962C8B-B14F-4D97-AF65-F5344CB8AC3E}">
        <p14:creationId xmlns:p14="http://schemas.microsoft.com/office/powerpoint/2010/main" val="4077600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DC732A-7B8E-2BF9-6235-8179D9BB7567}"/>
              </a:ext>
            </a:extLst>
          </p:cNvPr>
          <p:cNvSpPr>
            <a:spLocks noGrp="1"/>
          </p:cNvSpPr>
          <p:nvPr>
            <p:ph type="title"/>
          </p:nvPr>
        </p:nvSpPr>
        <p:spPr>
          <a:xfrm>
            <a:off x="371094" y="1161288"/>
            <a:ext cx="3438144" cy="1239012"/>
          </a:xfrm>
        </p:spPr>
        <p:txBody>
          <a:bodyPr anchor="ctr">
            <a:normAutofit/>
          </a:bodyPr>
          <a:lstStyle/>
          <a:p>
            <a:r>
              <a:rPr lang="en-US" sz="2800"/>
              <a:t>Requirements and functions</a:t>
            </a:r>
          </a:p>
        </p:txBody>
      </p:sp>
      <p:sp>
        <p:nvSpPr>
          <p:cNvPr id="16" name="Rectangle 1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6EEF7F9-E123-E638-049C-8A9CD6A18F82}"/>
              </a:ext>
            </a:extLst>
          </p:cNvPr>
          <p:cNvSpPr>
            <a:spLocks noGrp="1"/>
          </p:cNvSpPr>
          <p:nvPr>
            <p:ph idx="1"/>
          </p:nvPr>
        </p:nvSpPr>
        <p:spPr>
          <a:xfrm>
            <a:off x="371094" y="2718054"/>
            <a:ext cx="3438906" cy="3207258"/>
          </a:xfrm>
        </p:spPr>
        <p:txBody>
          <a:bodyPr anchor="t">
            <a:normAutofit/>
          </a:bodyPr>
          <a:lstStyle/>
          <a:p>
            <a:pPr marL="0" indent="0">
              <a:buNone/>
            </a:pPr>
            <a:r>
              <a:rPr lang="en-US" sz="1700"/>
              <a:t>In the context of CRUD, “create” relates to an admin’s ability to </a:t>
            </a:r>
            <a:r>
              <a:rPr lang="en-US" sz="1700" b="1"/>
              <a:t>create</a:t>
            </a:r>
            <a:r>
              <a:rPr lang="en-US" sz="1700"/>
              <a:t> pages, categories, and products.</a:t>
            </a:r>
          </a:p>
          <a:p>
            <a:pPr marL="0" indent="0">
              <a:buNone/>
            </a:pPr>
            <a:endParaRPr lang="en-US" sz="1700"/>
          </a:p>
        </p:txBody>
      </p:sp>
      <p:pic>
        <p:nvPicPr>
          <p:cNvPr id="5" name="Picture 4" descr="Graphical user interface, text, application, email&#10;&#10;Description automatically generated">
            <a:extLst>
              <a:ext uri="{FF2B5EF4-FFF2-40B4-BE49-F238E27FC236}">
                <a16:creationId xmlns:a16="http://schemas.microsoft.com/office/drawing/2014/main" id="{B35AC673-9E6D-C2E9-016D-8655DF1B44AE}"/>
              </a:ext>
            </a:extLst>
          </p:cNvPr>
          <p:cNvPicPr>
            <a:picLocks noChangeAspect="1"/>
          </p:cNvPicPr>
          <p:nvPr/>
        </p:nvPicPr>
        <p:blipFill>
          <a:blip r:embed="rId2"/>
          <a:stretch>
            <a:fillRect/>
          </a:stretch>
        </p:blipFill>
        <p:spPr>
          <a:xfrm>
            <a:off x="4901184" y="1610350"/>
            <a:ext cx="6922008" cy="3737884"/>
          </a:xfrm>
          <a:prstGeom prst="rect">
            <a:avLst/>
          </a:prstGeom>
        </p:spPr>
      </p:pic>
    </p:spTree>
    <p:extLst>
      <p:ext uri="{BB962C8B-B14F-4D97-AF65-F5344CB8AC3E}">
        <p14:creationId xmlns:p14="http://schemas.microsoft.com/office/powerpoint/2010/main" val="4266628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2B58ABF-686B-1F17-4F29-C1AE8F881959}"/>
              </a:ext>
            </a:extLst>
          </p:cNvPr>
          <p:cNvSpPr>
            <a:spLocks noGrp="1"/>
          </p:cNvSpPr>
          <p:nvPr>
            <p:ph type="title"/>
          </p:nvPr>
        </p:nvSpPr>
        <p:spPr>
          <a:xfrm>
            <a:off x="371094" y="1161288"/>
            <a:ext cx="3438144" cy="1239012"/>
          </a:xfrm>
        </p:spPr>
        <p:txBody>
          <a:bodyPr anchor="ctr">
            <a:normAutofit/>
          </a:bodyPr>
          <a:lstStyle/>
          <a:p>
            <a:r>
              <a:rPr lang="en-US" sz="2800"/>
              <a:t>Requirements and functions</a:t>
            </a:r>
          </a:p>
        </p:txBody>
      </p:sp>
      <p:sp>
        <p:nvSpPr>
          <p:cNvPr id="16" name="Rectangle 1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03B5D5F-F030-713B-A6E0-C3B7D624926F}"/>
              </a:ext>
            </a:extLst>
          </p:cNvPr>
          <p:cNvSpPr>
            <a:spLocks noGrp="1"/>
          </p:cNvSpPr>
          <p:nvPr>
            <p:ph idx="1"/>
          </p:nvPr>
        </p:nvSpPr>
        <p:spPr>
          <a:xfrm>
            <a:off x="371094" y="2718054"/>
            <a:ext cx="3438906" cy="3207258"/>
          </a:xfrm>
        </p:spPr>
        <p:txBody>
          <a:bodyPr anchor="t">
            <a:normAutofit/>
          </a:bodyPr>
          <a:lstStyle/>
          <a:p>
            <a:pPr marL="0" indent="0">
              <a:buNone/>
            </a:pPr>
            <a:r>
              <a:rPr lang="en-US" sz="1700"/>
              <a:t>Our web application’s ability to </a:t>
            </a:r>
            <a:r>
              <a:rPr lang="en-US" sz="1700" b="1"/>
              <a:t>read</a:t>
            </a:r>
            <a:r>
              <a:rPr lang="en-US" sz="1700"/>
              <a:t> from a database fulfills CRUD’s “read” aspect. Users </a:t>
            </a:r>
            <a:r>
              <a:rPr lang="en-US" sz="1700" b="1"/>
              <a:t>update</a:t>
            </a:r>
            <a:r>
              <a:rPr lang="en-US" sz="1700"/>
              <a:t> their carts (that is, add or remove items), and admins </a:t>
            </a:r>
            <a:r>
              <a:rPr lang="en-US" sz="1700" b="1"/>
              <a:t>update</a:t>
            </a:r>
            <a:r>
              <a:rPr lang="en-US" sz="1700"/>
              <a:t> pages, categories and products with general and inventory-related information. Admins may </a:t>
            </a:r>
            <a:r>
              <a:rPr lang="en-US" sz="1700" b="1"/>
              <a:t>delete</a:t>
            </a:r>
            <a:r>
              <a:rPr lang="en-US" sz="1700"/>
              <a:t> pages, categories and products, too.</a:t>
            </a:r>
          </a:p>
        </p:txBody>
      </p:sp>
      <p:pic>
        <p:nvPicPr>
          <p:cNvPr id="5" name="Picture 4" descr="Graphical user interface, application, website&#10;&#10;Description automatically generated">
            <a:extLst>
              <a:ext uri="{FF2B5EF4-FFF2-40B4-BE49-F238E27FC236}">
                <a16:creationId xmlns:a16="http://schemas.microsoft.com/office/drawing/2014/main" id="{8292749D-9BDB-2C2B-5761-654969657F5C}"/>
              </a:ext>
            </a:extLst>
          </p:cNvPr>
          <p:cNvPicPr>
            <a:picLocks noChangeAspect="1"/>
          </p:cNvPicPr>
          <p:nvPr/>
        </p:nvPicPr>
        <p:blipFill>
          <a:blip r:embed="rId2"/>
          <a:stretch>
            <a:fillRect/>
          </a:stretch>
        </p:blipFill>
        <p:spPr>
          <a:xfrm>
            <a:off x="4901184" y="1636307"/>
            <a:ext cx="6922008" cy="3685969"/>
          </a:xfrm>
          <a:prstGeom prst="rect">
            <a:avLst/>
          </a:prstGeom>
        </p:spPr>
      </p:pic>
    </p:spTree>
    <p:extLst>
      <p:ext uri="{BB962C8B-B14F-4D97-AF65-F5344CB8AC3E}">
        <p14:creationId xmlns:p14="http://schemas.microsoft.com/office/powerpoint/2010/main" val="24732876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450</TotalTime>
  <Words>721</Words>
  <Application>Microsoft Office PowerPoint</Application>
  <PresentationFormat>Widescreen</PresentationFormat>
  <Paragraphs>42</Paragraphs>
  <Slides>13</Slides>
  <Notes>0</Notes>
  <HiddenSlides>0</HiddenSlides>
  <MMClips>1</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Spring Boot web application group project: Boobady Shopping Cart</vt:lpstr>
      <vt:lpstr>The Basics</vt:lpstr>
      <vt:lpstr>Description</vt:lpstr>
      <vt:lpstr>Functionalities</vt:lpstr>
      <vt:lpstr>Problems, challenges, and solutions</vt:lpstr>
      <vt:lpstr>Problems, challenges, and solutions example</vt:lpstr>
      <vt:lpstr>Problems, challenges, and solutions</vt:lpstr>
      <vt:lpstr>Requirements and functions</vt:lpstr>
      <vt:lpstr>Requirements and functions</vt:lpstr>
      <vt:lpstr>Requirements and functions</vt:lpstr>
      <vt:lpstr>Tables and their relations</vt:lpstr>
      <vt:lpstr>Tables and relations</vt:lpstr>
      <vt:lpstr>Live 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Boot web application group project: Boobady Shopping Cart</dc:title>
  <dc:creator>Hoffman, Kristy-Anne</dc:creator>
  <cp:lastModifiedBy>Hoffman, Kristy-Anne</cp:lastModifiedBy>
  <cp:revision>6</cp:revision>
  <dcterms:created xsi:type="dcterms:W3CDTF">2022-09-01T00:49:24Z</dcterms:created>
  <dcterms:modified xsi:type="dcterms:W3CDTF">2022-09-01T08:21:58Z</dcterms:modified>
</cp:coreProperties>
</file>